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19"/>
  </p:handoutMasterIdLst>
  <p:sldIdLst>
    <p:sldId id="256" r:id="rId4"/>
    <p:sldId id="261" r:id="rId5"/>
    <p:sldId id="262" r:id="rId6"/>
    <p:sldId id="266" r:id="rId7"/>
    <p:sldId id="294" r:id="rId8"/>
    <p:sldId id="344" r:id="rId9"/>
    <p:sldId id="351" r:id="rId10"/>
    <p:sldId id="352" r:id="rId11"/>
    <p:sldId id="345" r:id="rId12"/>
    <p:sldId id="353" r:id="rId13"/>
    <p:sldId id="346" r:id="rId14"/>
    <p:sldId id="347" r:id="rId15"/>
    <p:sldId id="348" r:id="rId16"/>
    <p:sldId id="350" r:id="rId17"/>
    <p:sldId id="260" r:id="rId1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2" d="100"/>
          <a:sy n="112" d="100"/>
        </p:scale>
        <p:origin x="616" y="200"/>
      </p:cViewPr>
      <p:guideLst>
        <p:guide orient="horz" pos="2064"/>
        <p:guide pos="3840"/>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C66EC1-0CD8-4107-9F98-AF0E48C498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Footer Placeholder 3">
            <a:extLst>
              <a:ext uri="{FF2B5EF4-FFF2-40B4-BE49-F238E27FC236}">
                <a16:creationId xmlns:a16="http://schemas.microsoft.com/office/drawing/2014/main" id="{4A90EBAA-1898-43EB-BD6F-114432B028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22241376-C351-4ACE-B2CE-D6BE648FAA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CF7852-48DC-48F8-B4B5-958CEA9DA4E5}" type="slidenum">
              <a:rPr lang="ko-KR" altLang="en-US" smtClean="0"/>
              <a:t>‹#›</a:t>
            </a:fld>
            <a:endParaRPr lang="ko-KR" altLang="en-US"/>
          </a:p>
        </p:txBody>
      </p:sp>
    </p:spTree>
    <p:extLst>
      <p:ext uri="{BB962C8B-B14F-4D97-AF65-F5344CB8AC3E}">
        <p14:creationId xmlns:p14="http://schemas.microsoft.com/office/powerpoint/2010/main" val="29757021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5717F8E-8275-4797-9ED5-CDA429B6E12C}"/>
              </a:ext>
            </a:extLst>
          </p:cNvPr>
          <p:cNvSpPr/>
          <p:nvPr userDrawn="1"/>
        </p:nvSpPr>
        <p:spPr>
          <a:xfrm rot="10800000" flipV="1">
            <a:off x="2501152" y="0"/>
            <a:ext cx="9690847" cy="6884894"/>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 name="connsiteX0" fmla="*/ 0 w 7557875"/>
              <a:gd name="connsiteY0" fmla="*/ 0 h 6884894"/>
              <a:gd name="connsiteX1" fmla="*/ 7557875 w 7557875"/>
              <a:gd name="connsiteY1" fmla="*/ 0 h 6884894"/>
              <a:gd name="connsiteX2" fmla="*/ 4685252 w 7557875"/>
              <a:gd name="connsiteY2" fmla="*/ 6884894 h 6884894"/>
              <a:gd name="connsiteX3" fmla="*/ 0 w 7557875"/>
              <a:gd name="connsiteY3" fmla="*/ 6858000 h 6884894"/>
              <a:gd name="connsiteX4" fmla="*/ 0 w 7557875"/>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7875" h="6884894">
                <a:moveTo>
                  <a:pt x="0" y="0"/>
                </a:moveTo>
                <a:lnTo>
                  <a:pt x="7557875" y="0"/>
                </a:lnTo>
                <a:lnTo>
                  <a:pt x="4685252" y="6884894"/>
                </a:lnTo>
                <a:lnTo>
                  <a:pt x="0" y="6858000"/>
                </a:lnTo>
                <a:lnTo>
                  <a:pt x="0" y="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5793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90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BC3D1C6-9316-43B9-9EE1-D016C13B63D7}"/>
              </a:ext>
            </a:extLst>
          </p:cNvPr>
          <p:cNvSpPr/>
          <p:nvPr userDrawn="1"/>
        </p:nvSpPr>
        <p:spPr>
          <a:xfrm>
            <a:off x="1" y="0"/>
            <a:ext cx="7267073" cy="6858000"/>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7875" h="6858000">
                <a:moveTo>
                  <a:pt x="0" y="0"/>
                </a:moveTo>
                <a:lnTo>
                  <a:pt x="7557875" y="0"/>
                </a:lnTo>
                <a:lnTo>
                  <a:pt x="4370632" y="6858000"/>
                </a:lnTo>
                <a:lnTo>
                  <a:pt x="0" y="685800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2760AC20-0645-4AE6-BC4F-285B18B690BF}"/>
              </a:ext>
            </a:extLst>
          </p:cNvPr>
          <p:cNvSpPr>
            <a:spLocks noGrp="1"/>
          </p:cNvSpPr>
          <p:nvPr>
            <p:ph type="pic" idx="14" hasCustomPrompt="1"/>
          </p:nvPr>
        </p:nvSpPr>
        <p:spPr>
          <a:xfrm>
            <a:off x="3779656" y="1838324"/>
            <a:ext cx="8412345" cy="4067177"/>
          </a:xfrm>
          <a:custGeom>
            <a:avLst/>
            <a:gdLst>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1340647 w 8412345"/>
              <a:gd name="connsiteY4" fmla="*/ 3752847 h 4067177"/>
              <a:gd name="connsiteX5" fmla="*/ 8412344 w 8412345"/>
              <a:gd name="connsiteY5" fmla="*/ 3752847 h 4067177"/>
              <a:gd name="connsiteX6" fmla="*/ 8412344 w 8412345"/>
              <a:gd name="connsiteY6" fmla="*/ 3524256 h 4067177"/>
              <a:gd name="connsiteX7" fmla="*/ 1258986 w 8412345"/>
              <a:gd name="connsiteY7" fmla="*/ 3524256 h 40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2345" h="4067177">
                <a:moveTo>
                  <a:pt x="0" y="0"/>
                </a:moveTo>
                <a:lnTo>
                  <a:pt x="8412345" y="0"/>
                </a:lnTo>
                <a:lnTo>
                  <a:pt x="8412345" y="4067177"/>
                </a:lnTo>
                <a:lnTo>
                  <a:pt x="1452936" y="4067177"/>
                </a:lnTo>
                <a:lnTo>
                  <a:pt x="1340647" y="3752847"/>
                </a:lnTo>
                <a:lnTo>
                  <a:pt x="8412344" y="3752847"/>
                </a:lnTo>
                <a:lnTo>
                  <a:pt x="8412344" y="3524256"/>
                </a:lnTo>
                <a:lnTo>
                  <a:pt x="1258986" y="3524256"/>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055020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7CB68201-6AEB-4BFE-B92F-F7D14A3CB566}"/>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41888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5E6ADF9-2CA1-4B5D-B4B2-DC799783715F}"/>
              </a:ext>
            </a:extLst>
          </p:cNvPr>
          <p:cNvSpPr>
            <a:spLocks noGrp="1"/>
          </p:cNvSpPr>
          <p:nvPr>
            <p:ph type="pic" idx="14" hasCustomPrompt="1"/>
          </p:nvPr>
        </p:nvSpPr>
        <p:spPr>
          <a:xfrm>
            <a:off x="5956300" y="0"/>
            <a:ext cx="5346285" cy="6857999"/>
          </a:xfrm>
          <a:custGeom>
            <a:avLst/>
            <a:gdLst>
              <a:gd name="connsiteX0" fmla="*/ 1411644 w 5346285"/>
              <a:gd name="connsiteY0" fmla="*/ 735217 h 6857999"/>
              <a:gd name="connsiteX1" fmla="*/ 1555977 w 5346285"/>
              <a:gd name="connsiteY1" fmla="*/ 742505 h 6857999"/>
              <a:gd name="connsiteX2" fmla="*/ 1692597 w 5346285"/>
              <a:gd name="connsiteY2" fmla="*/ 763356 h 6857999"/>
              <a:gd name="connsiteX3" fmla="*/ 346164 w 5346285"/>
              <a:gd name="connsiteY3" fmla="*/ 2792427 h 6857999"/>
              <a:gd name="connsiteX4" fmla="*/ 1115774 w 5346285"/>
              <a:gd name="connsiteY4" fmla="*/ 2792427 h 6857999"/>
              <a:gd name="connsiteX5" fmla="*/ 2281106 w 5346285"/>
              <a:gd name="connsiteY5" fmla="*/ 1036275 h 6857999"/>
              <a:gd name="connsiteX6" fmla="*/ 2309581 w 5346285"/>
              <a:gd name="connsiteY6" fmla="*/ 1057568 h 6857999"/>
              <a:gd name="connsiteX7" fmla="*/ 2814083 w 5346285"/>
              <a:gd name="connsiteY7" fmla="*/ 1984766 h 6857999"/>
              <a:gd name="connsiteX8" fmla="*/ 2818612 w 5346285"/>
              <a:gd name="connsiteY8" fmla="*/ 2064522 h 6857999"/>
              <a:gd name="connsiteX9" fmla="*/ 2874475 w 5346285"/>
              <a:gd name="connsiteY9" fmla="*/ 2050158 h 6857999"/>
              <a:gd name="connsiteX10" fmla="*/ 3289075 w 5346285"/>
              <a:gd name="connsiteY10" fmla="*/ 2008363 h 6857999"/>
              <a:gd name="connsiteX11" fmla="*/ 5346285 w 5346285"/>
              <a:gd name="connsiteY11" fmla="*/ 4065573 h 6857999"/>
              <a:gd name="connsiteX12" fmla="*/ 3289075 w 5346285"/>
              <a:gd name="connsiteY12" fmla="*/ 6122783 h 6857999"/>
              <a:gd name="connsiteX13" fmla="*/ 1834408 w 5346285"/>
              <a:gd name="connsiteY13" fmla="*/ 5520240 h 6857999"/>
              <a:gd name="connsiteX14" fmla="*/ 1828667 w 5346285"/>
              <a:gd name="connsiteY14" fmla="*/ 5513924 h 6857999"/>
              <a:gd name="connsiteX15" fmla="*/ 936777 w 5346285"/>
              <a:gd name="connsiteY15" fmla="*/ 6857999 h 6857999"/>
              <a:gd name="connsiteX16" fmla="*/ 167167 w 5346285"/>
              <a:gd name="connsiteY16" fmla="*/ 6857999 h 6857999"/>
              <a:gd name="connsiteX17" fmla="*/ 1433594 w 5346285"/>
              <a:gd name="connsiteY17" fmla="*/ 4949498 h 6857999"/>
              <a:gd name="connsiteX18" fmla="*/ 1393531 w 5346285"/>
              <a:gd name="connsiteY18" fmla="*/ 4866332 h 6857999"/>
              <a:gd name="connsiteX19" fmla="*/ 1231865 w 5346285"/>
              <a:gd name="connsiteY19" fmla="*/ 4065573 h 6857999"/>
              <a:gd name="connsiteX20" fmla="*/ 1273661 w 5346285"/>
              <a:gd name="connsiteY20" fmla="*/ 3650974 h 6857999"/>
              <a:gd name="connsiteX21" fmla="*/ 1298900 w 5346285"/>
              <a:gd name="connsiteY21" fmla="*/ 3552812 h 6857999"/>
              <a:gd name="connsiteX22" fmla="*/ 1267312 w 5346285"/>
              <a:gd name="connsiteY22" fmla="*/ 3551217 h 6857999"/>
              <a:gd name="connsiteX23" fmla="*/ 0 w 5346285"/>
              <a:gd name="connsiteY23" fmla="*/ 2146861 h 6857999"/>
              <a:gd name="connsiteX24" fmla="*/ 1411644 w 5346285"/>
              <a:gd name="connsiteY24" fmla="*/ 735217 h 6857999"/>
              <a:gd name="connsiteX25" fmla="*/ 2199138 w 5346285"/>
              <a:gd name="connsiteY25" fmla="*/ 0 h 6857999"/>
              <a:gd name="connsiteX26" fmla="*/ 2968749 w 5346285"/>
              <a:gd name="connsiteY26" fmla="*/ 0 h 6857999"/>
              <a:gd name="connsiteX27" fmla="*/ 2281106 w 5346285"/>
              <a:gd name="connsiteY27" fmla="*/ 1036275 h 6857999"/>
              <a:gd name="connsiteX28" fmla="*/ 2200908 w 5346285"/>
              <a:gd name="connsiteY28" fmla="*/ 976304 h 6857999"/>
              <a:gd name="connsiteX29" fmla="*/ 1696140 w 5346285"/>
              <a:gd name="connsiteY29" fmla="*/ 763897 h 6857999"/>
              <a:gd name="connsiteX30" fmla="*/ 1692597 w 5346285"/>
              <a:gd name="connsiteY30" fmla="*/ 7633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46285" h="6857999">
                <a:moveTo>
                  <a:pt x="1411644" y="735217"/>
                </a:moveTo>
                <a:cubicBezTo>
                  <a:pt x="1460371" y="735217"/>
                  <a:pt x="1508521" y="737686"/>
                  <a:pt x="1555977" y="742505"/>
                </a:cubicBezTo>
                <a:lnTo>
                  <a:pt x="1692597" y="763356"/>
                </a:lnTo>
                <a:lnTo>
                  <a:pt x="346164" y="2792427"/>
                </a:lnTo>
                <a:lnTo>
                  <a:pt x="1115774" y="2792427"/>
                </a:lnTo>
                <a:lnTo>
                  <a:pt x="2281106" y="1036275"/>
                </a:lnTo>
                <a:lnTo>
                  <a:pt x="2309581" y="1057568"/>
                </a:lnTo>
                <a:cubicBezTo>
                  <a:pt x="2584098" y="1284120"/>
                  <a:pt x="2771517" y="1612438"/>
                  <a:pt x="2814083" y="1984766"/>
                </a:cubicBezTo>
                <a:lnTo>
                  <a:pt x="2818612" y="2064522"/>
                </a:lnTo>
                <a:lnTo>
                  <a:pt x="2874475" y="2050158"/>
                </a:lnTo>
                <a:cubicBezTo>
                  <a:pt x="3008395" y="2022754"/>
                  <a:pt x="3147054" y="2008363"/>
                  <a:pt x="3289075" y="2008363"/>
                </a:cubicBezTo>
                <a:cubicBezTo>
                  <a:pt x="4425241" y="2008363"/>
                  <a:pt x="5346285" y="2929407"/>
                  <a:pt x="5346285" y="4065573"/>
                </a:cubicBezTo>
                <a:cubicBezTo>
                  <a:pt x="5346285" y="5201739"/>
                  <a:pt x="4425241" y="6122783"/>
                  <a:pt x="3289075" y="6122783"/>
                </a:cubicBezTo>
                <a:cubicBezTo>
                  <a:pt x="2720992" y="6122783"/>
                  <a:pt x="2206690" y="5892522"/>
                  <a:pt x="1834408" y="5520240"/>
                </a:cubicBezTo>
                <a:lnTo>
                  <a:pt x="1828667" y="5513924"/>
                </a:lnTo>
                <a:lnTo>
                  <a:pt x="936777" y="6857999"/>
                </a:lnTo>
                <a:lnTo>
                  <a:pt x="167167" y="6857999"/>
                </a:lnTo>
                <a:lnTo>
                  <a:pt x="1433594" y="4949498"/>
                </a:lnTo>
                <a:lnTo>
                  <a:pt x="1393531" y="4866332"/>
                </a:lnTo>
                <a:cubicBezTo>
                  <a:pt x="1289431" y="4620211"/>
                  <a:pt x="1231865" y="4349615"/>
                  <a:pt x="1231865" y="4065573"/>
                </a:cubicBezTo>
                <a:cubicBezTo>
                  <a:pt x="1231865" y="3923552"/>
                  <a:pt x="1246257" y="3784893"/>
                  <a:pt x="1273661" y="3650974"/>
                </a:cubicBezTo>
                <a:lnTo>
                  <a:pt x="1298900" y="3552812"/>
                </a:lnTo>
                <a:lnTo>
                  <a:pt x="1267312" y="3551217"/>
                </a:lnTo>
                <a:cubicBezTo>
                  <a:pt x="555482" y="3478927"/>
                  <a:pt x="0" y="2877763"/>
                  <a:pt x="0" y="2146861"/>
                </a:cubicBezTo>
                <a:cubicBezTo>
                  <a:pt x="0" y="1367232"/>
                  <a:pt x="632015" y="735217"/>
                  <a:pt x="1411644" y="735217"/>
                </a:cubicBezTo>
                <a:close/>
                <a:moveTo>
                  <a:pt x="2199138" y="0"/>
                </a:moveTo>
                <a:lnTo>
                  <a:pt x="2968749" y="0"/>
                </a:lnTo>
                <a:lnTo>
                  <a:pt x="2281106" y="1036275"/>
                </a:lnTo>
                <a:lnTo>
                  <a:pt x="2200908" y="976304"/>
                </a:lnTo>
                <a:cubicBezTo>
                  <a:pt x="2050708" y="874831"/>
                  <a:pt x="1879929" y="801505"/>
                  <a:pt x="1696140" y="763897"/>
                </a:cubicBezTo>
                <a:lnTo>
                  <a:pt x="1692597" y="763356"/>
                </a:lnTo>
                <a:close/>
              </a:path>
            </a:pathLst>
          </a:custGeom>
          <a:solidFill>
            <a:schemeClr val="bg1">
              <a:lumMod val="95000"/>
            </a:schemeClr>
          </a:solidFill>
        </p:spPr>
        <p:txBody>
          <a:bodyPr wrap="square" anchor="ctr">
            <a:noAutofit/>
          </a:bodyPr>
          <a:lstStyle>
            <a:lvl1pPr marL="0" indent="0" algn="ctr">
              <a:buNone/>
              <a:defRPr sz="16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39229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AA37609-EE48-4945-848C-682481779A3D}"/>
              </a:ext>
            </a:extLst>
          </p:cNvPr>
          <p:cNvSpPr>
            <a:spLocks noGrp="1"/>
          </p:cNvSpPr>
          <p:nvPr>
            <p:ph type="pic" idx="15" hasCustomPrompt="1"/>
          </p:nvPr>
        </p:nvSpPr>
        <p:spPr>
          <a:xfrm>
            <a:off x="1" y="0"/>
            <a:ext cx="9621234" cy="6858000"/>
          </a:xfrm>
          <a:custGeom>
            <a:avLst/>
            <a:gdLst>
              <a:gd name="connsiteX0" fmla="*/ 2853265 w 9621234"/>
              <a:gd name="connsiteY0" fmla="*/ 2028524 h 6858000"/>
              <a:gd name="connsiteX1" fmla="*/ 4826000 w 9621234"/>
              <a:gd name="connsiteY1" fmla="*/ 3431038 h 6858000"/>
              <a:gd name="connsiteX2" fmla="*/ 2854761 w 9621234"/>
              <a:gd name="connsiteY2" fmla="*/ 4832489 h 6858000"/>
              <a:gd name="connsiteX3" fmla="*/ 2822059 w 9621234"/>
              <a:gd name="connsiteY3" fmla="*/ 4789070 h 6858000"/>
              <a:gd name="connsiteX4" fmla="*/ 2403936 w 9621234"/>
              <a:gd name="connsiteY4" fmla="*/ 3443286 h 6858000"/>
              <a:gd name="connsiteX5" fmla="*/ 2806135 w 9621234"/>
              <a:gd name="connsiteY5" fmla="*/ 2092659 h 6858000"/>
              <a:gd name="connsiteX6" fmla="*/ 6877797 w 9621234"/>
              <a:gd name="connsiteY6" fmla="*/ 1970178 h 6858000"/>
              <a:gd name="connsiteX7" fmla="*/ 6978948 w 9621234"/>
              <a:gd name="connsiteY7" fmla="*/ 4734303 h 6858000"/>
              <a:gd name="connsiteX8" fmla="*/ 6870992 w 9621234"/>
              <a:gd name="connsiteY8" fmla="*/ 4896961 h 6858000"/>
              <a:gd name="connsiteX9" fmla="*/ 9621234 w 9621234"/>
              <a:gd name="connsiteY9" fmla="*/ 6858000 h 6858000"/>
              <a:gd name="connsiteX10" fmla="*/ 6307151 w 9621234"/>
              <a:gd name="connsiteY10" fmla="*/ 6858000 h 6858000"/>
              <a:gd name="connsiteX11" fmla="*/ 5779323 w 9621234"/>
              <a:gd name="connsiteY11" fmla="*/ 6481637 h 6858000"/>
              <a:gd name="connsiteX12" fmla="*/ 5834204 w 9621234"/>
              <a:gd name="connsiteY12" fmla="*/ 6465764 h 6858000"/>
              <a:gd name="connsiteX13" fmla="*/ 6942383 w 9621234"/>
              <a:gd name="connsiteY13" fmla="*/ 5827420 h 6858000"/>
              <a:gd name="connsiteX14" fmla="*/ 6870974 w 9621234"/>
              <a:gd name="connsiteY14" fmla="*/ 5746593 h 6858000"/>
              <a:gd name="connsiteX15" fmla="*/ 5800140 w 9621234"/>
              <a:gd name="connsiteY15" fmla="*/ 6363425 h 6858000"/>
              <a:gd name="connsiteX16" fmla="*/ 5667386 w 9621234"/>
              <a:gd name="connsiteY16" fmla="*/ 6401822 h 6858000"/>
              <a:gd name="connsiteX17" fmla="*/ 5011435 w 9621234"/>
              <a:gd name="connsiteY17" fmla="*/ 5934101 h 6858000"/>
              <a:gd name="connsiteX18" fmla="*/ 5080493 w 9621234"/>
              <a:gd name="connsiteY18" fmla="*/ 5930614 h 6858000"/>
              <a:gd name="connsiteX19" fmla="*/ 6763778 w 9621234"/>
              <a:gd name="connsiteY19" fmla="*/ 5028515 h 6858000"/>
              <a:gd name="connsiteX20" fmla="*/ 6861919 w 9621234"/>
              <a:gd name="connsiteY20" fmla="*/ 4897273 h 6858000"/>
              <a:gd name="connsiteX21" fmla="*/ 4829615 w 9621234"/>
              <a:gd name="connsiteY21" fmla="*/ 3428999 h 6858000"/>
              <a:gd name="connsiteX22" fmla="*/ 0 w 9621234"/>
              <a:gd name="connsiteY22" fmla="*/ 0 h 6858000"/>
              <a:gd name="connsiteX23" fmla="*/ 2 w 9621234"/>
              <a:gd name="connsiteY23" fmla="*/ 0 h 6858000"/>
              <a:gd name="connsiteX24" fmla="*/ 2775829 w 9621234"/>
              <a:gd name="connsiteY24" fmla="*/ 1973471 h 6858000"/>
              <a:gd name="connsiteX25" fmla="*/ 2726844 w 9621234"/>
              <a:gd name="connsiteY25" fmla="*/ 2040131 h 6858000"/>
              <a:gd name="connsiteX26" fmla="*/ 2308835 w 9621234"/>
              <a:gd name="connsiteY26" fmla="*/ 3443847 h 6858000"/>
              <a:gd name="connsiteX27" fmla="*/ 2743392 w 9621234"/>
              <a:gd name="connsiteY27" fmla="*/ 4842528 h 6858000"/>
              <a:gd name="connsiteX28" fmla="*/ 2777306 w 9621234"/>
              <a:gd name="connsiteY28" fmla="*/ 4887555 h 6858000"/>
              <a:gd name="connsiteX29" fmla="*/ 2304974 w 9621234"/>
              <a:gd name="connsiteY29" fmla="*/ 5223359 h 6858000"/>
              <a:gd name="connsiteX30" fmla="*/ 2297754 w 9621234"/>
              <a:gd name="connsiteY30" fmla="*/ 5213951 h 6858000"/>
              <a:gd name="connsiteX31" fmla="*/ 1834276 w 9621234"/>
              <a:gd name="connsiteY31" fmla="*/ 2635877 h 6858000"/>
              <a:gd name="connsiteX32" fmla="*/ 1730029 w 9621234"/>
              <a:gd name="connsiteY32" fmla="*/ 2608217 h 6858000"/>
              <a:gd name="connsiteX33" fmla="*/ 2209671 w 9621234"/>
              <a:gd name="connsiteY33" fmla="*/ 5276202 h 6858000"/>
              <a:gd name="connsiteX34" fmla="*/ 2217076 w 9621234"/>
              <a:gd name="connsiteY34" fmla="*/ 5285850 h 6858000"/>
              <a:gd name="connsiteX35" fmla="*/ 5735 w 9621234"/>
              <a:gd name="connsiteY35" fmla="*/ 6858000 h 6858000"/>
              <a:gd name="connsiteX36" fmla="*/ 0 w 9621234"/>
              <a:gd name="connsiteY3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21234" h="6858000">
                <a:moveTo>
                  <a:pt x="2853265" y="2028524"/>
                </a:moveTo>
                <a:lnTo>
                  <a:pt x="4826000" y="3431038"/>
                </a:lnTo>
                <a:lnTo>
                  <a:pt x="2854761" y="4832489"/>
                </a:lnTo>
                <a:lnTo>
                  <a:pt x="2822059" y="4789070"/>
                </a:lnTo>
                <a:cubicBezTo>
                  <a:pt x="2560729" y="4405263"/>
                  <a:pt x="2406883" y="3942281"/>
                  <a:pt x="2403936" y="3443286"/>
                </a:cubicBezTo>
                <a:cubicBezTo>
                  <a:pt x="2400990" y="2944292"/>
                  <a:pt x="2549357" y="2479526"/>
                  <a:pt x="2806135" y="2092659"/>
                </a:cubicBezTo>
                <a:close/>
                <a:moveTo>
                  <a:pt x="6877797" y="1970178"/>
                </a:moveTo>
                <a:cubicBezTo>
                  <a:pt x="7464209" y="2793500"/>
                  <a:pt x="7497364" y="3881401"/>
                  <a:pt x="6978948" y="4734303"/>
                </a:cubicBezTo>
                <a:lnTo>
                  <a:pt x="6870992" y="4896961"/>
                </a:lnTo>
                <a:lnTo>
                  <a:pt x="9621234" y="6858000"/>
                </a:lnTo>
                <a:lnTo>
                  <a:pt x="6307151" y="6858000"/>
                </a:lnTo>
                <a:lnTo>
                  <a:pt x="5779323" y="6481637"/>
                </a:lnTo>
                <a:lnTo>
                  <a:pt x="5834204" y="6465764"/>
                </a:lnTo>
                <a:cubicBezTo>
                  <a:pt x="6234233" y="6332749"/>
                  <a:pt x="6612074" y="6119246"/>
                  <a:pt x="6942383" y="5827420"/>
                </a:cubicBezTo>
                <a:lnTo>
                  <a:pt x="6870974" y="5746593"/>
                </a:lnTo>
                <a:cubicBezTo>
                  <a:pt x="6551796" y="6028585"/>
                  <a:pt x="6186689" y="6234893"/>
                  <a:pt x="5800140" y="6363425"/>
                </a:cubicBezTo>
                <a:lnTo>
                  <a:pt x="5667386" y="6401822"/>
                </a:lnTo>
                <a:lnTo>
                  <a:pt x="5011435" y="5934101"/>
                </a:lnTo>
                <a:lnTo>
                  <a:pt x="5080493" y="5930614"/>
                </a:lnTo>
                <a:cubicBezTo>
                  <a:pt x="5756761" y="5861935"/>
                  <a:pt x="6353809" y="5525282"/>
                  <a:pt x="6763778" y="5028515"/>
                </a:cubicBezTo>
                <a:lnTo>
                  <a:pt x="6861919" y="4897273"/>
                </a:lnTo>
                <a:lnTo>
                  <a:pt x="4829615" y="3428999"/>
                </a:lnTo>
                <a:close/>
                <a:moveTo>
                  <a:pt x="0" y="0"/>
                </a:moveTo>
                <a:lnTo>
                  <a:pt x="2" y="0"/>
                </a:lnTo>
                <a:lnTo>
                  <a:pt x="2775829" y="1973471"/>
                </a:lnTo>
                <a:lnTo>
                  <a:pt x="2726844" y="2040131"/>
                </a:lnTo>
                <a:cubicBezTo>
                  <a:pt x="2459973" y="2442204"/>
                  <a:pt x="2305773" y="2925239"/>
                  <a:pt x="2308835" y="3443847"/>
                </a:cubicBezTo>
                <a:cubicBezTo>
                  <a:pt x="2311897" y="3962456"/>
                  <a:pt x="2471791" y="4443635"/>
                  <a:pt x="2743392" y="4842528"/>
                </a:cubicBezTo>
                <a:lnTo>
                  <a:pt x="2777306" y="4887555"/>
                </a:lnTo>
                <a:lnTo>
                  <a:pt x="2304974" y="5223359"/>
                </a:lnTo>
                <a:lnTo>
                  <a:pt x="2297754" y="5213951"/>
                </a:lnTo>
                <a:cubicBezTo>
                  <a:pt x="1780750" y="4481926"/>
                  <a:pt x="1593974" y="3541527"/>
                  <a:pt x="1834276" y="2635877"/>
                </a:cubicBezTo>
                <a:lnTo>
                  <a:pt x="1730029" y="2608217"/>
                </a:lnTo>
                <a:cubicBezTo>
                  <a:pt x="1481347" y="3545452"/>
                  <a:pt x="1674637" y="4518648"/>
                  <a:pt x="2209671" y="5276202"/>
                </a:cubicBezTo>
                <a:lnTo>
                  <a:pt x="2217076" y="5285850"/>
                </a:lnTo>
                <a:lnTo>
                  <a:pt x="5735" y="6858000"/>
                </a:lnTo>
                <a:lnTo>
                  <a:pt x="0" y="6858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485118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F62109-B5FA-4FA8-A590-713EB2E5F365}"/>
              </a:ext>
            </a:extLst>
          </p:cNvPr>
          <p:cNvSpPr>
            <a:spLocks noGrp="1"/>
          </p:cNvSpPr>
          <p:nvPr>
            <p:ph type="pic" idx="14" hasCustomPrompt="1"/>
          </p:nvPr>
        </p:nvSpPr>
        <p:spPr>
          <a:xfrm>
            <a:off x="5567881"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575877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4A4DE16-E6D8-44AB-9BB0-26000D522B6F}"/>
              </a:ext>
            </a:extLst>
          </p:cNvPr>
          <p:cNvSpPr>
            <a:spLocks noGrp="1"/>
          </p:cNvSpPr>
          <p:nvPr>
            <p:ph type="pic" idx="13" hasCustomPrompt="1"/>
          </p:nvPr>
        </p:nvSpPr>
        <p:spPr>
          <a:xfrm>
            <a:off x="1413935" y="1007581"/>
            <a:ext cx="4272015"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39180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8" name="Frame 67">
            <a:extLst>
              <a:ext uri="{FF2B5EF4-FFF2-40B4-BE49-F238E27FC236}">
                <a16:creationId xmlns:a16="http://schemas.microsoft.com/office/drawing/2014/main" id="{71F7F2F9-06B9-4C4A-A315-7234E3D0EA9B}"/>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id="{8298AB30-4CC4-4E40-A400-C63256AF74D7}"/>
              </a:ext>
            </a:extLst>
          </p:cNvPr>
          <p:cNvSpPr/>
          <p:nvPr userDrawn="1"/>
        </p:nvSpPr>
        <p:spPr>
          <a:xfrm>
            <a:off x="11658600" y="0"/>
            <a:ext cx="533400" cy="189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A3BBC8D-D100-4F6F-AD90-78F516190CAA}"/>
              </a:ext>
            </a:extLst>
          </p:cNvPr>
          <p:cNvSpPr/>
          <p:nvPr userDrawn="1"/>
        </p:nvSpPr>
        <p:spPr>
          <a:xfrm>
            <a:off x="10207487" y="0"/>
            <a:ext cx="1984512"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B224FBA7-6BED-42DE-A0FA-6A940E4B60CF}"/>
              </a:ext>
            </a:extLst>
          </p:cNvPr>
          <p:cNvGrpSpPr/>
          <p:nvPr userDrawn="1"/>
        </p:nvGrpSpPr>
        <p:grpSpPr>
          <a:xfrm>
            <a:off x="10331184" y="0"/>
            <a:ext cx="1784616" cy="1828654"/>
            <a:chOff x="10211914" y="309106"/>
            <a:chExt cx="1980086" cy="2028947"/>
          </a:xfrm>
          <a:solidFill>
            <a:schemeClr val="accent1">
              <a:alpha val="70000"/>
            </a:schemeClr>
          </a:solidFill>
        </p:grpSpPr>
        <p:sp>
          <p:nvSpPr>
            <p:cNvPr id="54" name="Freeform: Shape 53">
              <a:extLst>
                <a:ext uri="{FF2B5EF4-FFF2-40B4-BE49-F238E27FC236}">
                  <a16:creationId xmlns:a16="http://schemas.microsoft.com/office/drawing/2014/main" id="{44C975F1-8C2C-478C-83E8-8ACBDE2B4250}"/>
                </a:ext>
              </a:extLst>
            </p:cNvPr>
            <p:cNvSpPr/>
            <p:nvPr userDrawn="1"/>
          </p:nvSpPr>
          <p:spPr>
            <a:xfrm>
              <a:off x="10397155" y="1209459"/>
              <a:ext cx="1565331" cy="1128594"/>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EC5CA15-6612-47A7-B65D-CEBFD262B6FA}"/>
                </a:ext>
              </a:extLst>
            </p:cNvPr>
            <p:cNvSpPr/>
            <p:nvPr/>
          </p:nvSpPr>
          <p:spPr>
            <a:xfrm>
              <a:off x="10211914" y="508637"/>
              <a:ext cx="1617220" cy="864823"/>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25172A5-F699-434F-A1EB-542441C23D51}"/>
                </a:ext>
              </a:extLst>
            </p:cNvPr>
            <p:cNvSpPr/>
            <p:nvPr/>
          </p:nvSpPr>
          <p:spPr>
            <a:xfrm>
              <a:off x="10232073" y="1273699"/>
              <a:ext cx="1176160" cy="1029139"/>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76E5181-0308-4AAA-8FF0-7953A53B1C14}"/>
                </a:ext>
              </a:extLst>
            </p:cNvPr>
            <p:cNvSpPr/>
            <p:nvPr/>
          </p:nvSpPr>
          <p:spPr>
            <a:xfrm>
              <a:off x="10383787" y="607109"/>
              <a:ext cx="1106974" cy="709156"/>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6497464-B3E8-4C3B-BB51-53391021FCDC}"/>
                </a:ext>
              </a:extLst>
            </p:cNvPr>
            <p:cNvSpPr/>
            <p:nvPr userDrawn="1"/>
          </p:nvSpPr>
          <p:spPr>
            <a:xfrm>
              <a:off x="11776885" y="1615030"/>
              <a:ext cx="415115" cy="683210"/>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420EDE7-2BF9-4E05-81B2-88D3886D1F65}"/>
                </a:ext>
              </a:extLst>
            </p:cNvPr>
            <p:cNvGrpSpPr/>
            <p:nvPr userDrawn="1"/>
          </p:nvGrpSpPr>
          <p:grpSpPr>
            <a:xfrm>
              <a:off x="11017480" y="309106"/>
              <a:ext cx="667060" cy="841378"/>
              <a:chOff x="10512715" y="-139148"/>
              <a:chExt cx="1292932" cy="1630806"/>
            </a:xfrm>
            <a:grpFill/>
          </p:grpSpPr>
          <p:sp>
            <p:nvSpPr>
              <p:cNvPr id="53" name="Freeform: Shape 52">
                <a:extLst>
                  <a:ext uri="{FF2B5EF4-FFF2-40B4-BE49-F238E27FC236}">
                    <a16:creationId xmlns:a16="http://schemas.microsoft.com/office/drawing/2014/main" id="{A22C5BA3-128D-4B16-AF22-A729590AD7A2}"/>
                  </a:ext>
                </a:extLst>
              </p:cNvPr>
              <p:cNvSpPr/>
              <p:nvPr/>
            </p:nvSpPr>
            <p:spPr>
              <a:xfrm>
                <a:off x="10512715" y="-139148"/>
                <a:ext cx="1292932" cy="1630806"/>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C7E54EB-BE1F-4506-A298-64C9A4F9FE05}"/>
                  </a:ext>
                </a:extLst>
              </p:cNvPr>
              <p:cNvSpPr/>
              <p:nvPr/>
            </p:nvSpPr>
            <p:spPr>
              <a:xfrm>
                <a:off x="10895396" y="64446"/>
                <a:ext cx="563124" cy="558619"/>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id="{47E083E7-BB4C-4C68-8894-E1185CCE478B}"/>
                </a:ext>
              </a:extLst>
            </p:cNvPr>
            <p:cNvSpPr/>
            <p:nvPr/>
          </p:nvSpPr>
          <p:spPr>
            <a:xfrm>
              <a:off x="10524814" y="1876042"/>
              <a:ext cx="185936" cy="138371"/>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A303229-68D9-4F64-96A1-276F451D9CE9}"/>
                </a:ext>
              </a:extLst>
            </p:cNvPr>
            <p:cNvSpPr/>
            <p:nvPr/>
          </p:nvSpPr>
          <p:spPr>
            <a:xfrm>
              <a:off x="10925676" y="2126505"/>
              <a:ext cx="207558" cy="112427"/>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6C28CD-A16D-42C2-AA83-4E1BC90825E1}"/>
                </a:ext>
              </a:extLst>
            </p:cNvPr>
            <p:cNvSpPr/>
            <p:nvPr/>
          </p:nvSpPr>
          <p:spPr>
            <a:xfrm>
              <a:off x="11004127" y="2075118"/>
              <a:ext cx="142696" cy="121076"/>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55A8FA9-0385-444C-8B81-2428754B2685}"/>
                </a:ext>
              </a:extLst>
            </p:cNvPr>
            <p:cNvSpPr/>
            <p:nvPr/>
          </p:nvSpPr>
          <p:spPr>
            <a:xfrm>
              <a:off x="10841578" y="953039"/>
              <a:ext cx="665914" cy="77834"/>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667E06-DC25-4D7F-87A4-868711F9DA6B}"/>
                </a:ext>
              </a:extLst>
            </p:cNvPr>
            <p:cNvSpPr/>
            <p:nvPr/>
          </p:nvSpPr>
          <p:spPr>
            <a:xfrm>
              <a:off x="10728735" y="1770729"/>
              <a:ext cx="441060" cy="23782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D163A48-A625-4EAC-9F67-CF014897D8F8}"/>
                </a:ext>
              </a:extLst>
            </p:cNvPr>
            <p:cNvSpPr/>
            <p:nvPr/>
          </p:nvSpPr>
          <p:spPr>
            <a:xfrm>
              <a:off x="11039622" y="2170278"/>
              <a:ext cx="95131" cy="25945"/>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
        <p:nvSpPr>
          <p:cNvPr id="69" name="Text Placeholder 9">
            <a:extLst>
              <a:ext uri="{FF2B5EF4-FFF2-40B4-BE49-F238E27FC236}">
                <a16:creationId xmlns:a16="http://schemas.microsoft.com/office/drawing/2014/main" id="{09328019-552A-4D8D-A2FA-EC8410BE3A05}"/>
              </a:ext>
            </a:extLst>
          </p:cNvPr>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6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1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6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40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36" r:id="rId3"/>
    <p:sldLayoutId id="2147483753" r:id="rId4"/>
    <p:sldLayoutId id="2147483756" r:id="rId5"/>
    <p:sldLayoutId id="2147483745" r:id="rId6"/>
    <p:sldLayoutId id="2147483757" r:id="rId7"/>
    <p:sldLayoutId id="2147483752" r:id="rId8"/>
    <p:sldLayoutId id="2147483742" r:id="rId9"/>
    <p:sldLayoutId id="2147483731" r:id="rId10"/>
    <p:sldLayoutId id="2147483737" r:id="rId11"/>
    <p:sldLayoutId id="2147483743" r:id="rId12"/>
    <p:sldLayoutId id="2147483741" r:id="rId13"/>
    <p:sldLayoutId id="2147483747" r:id="rId14"/>
    <p:sldLayoutId id="2147483748" r:id="rId15"/>
    <p:sldLayoutId id="2147483749" r:id="rId16"/>
    <p:sldLayoutId id="2147483750"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733007" y="1346589"/>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The</a:t>
            </a:r>
            <a:endParaRPr lang="ko-KR" altLang="en-US" sz="6000" dirty="0">
              <a:solidFill>
                <a:schemeClr val="accent2">
                  <a:lumMod val="50000"/>
                </a:schemeClr>
              </a:solidFill>
              <a:cs typeface="Arial" pitchFamily="34" charset="0"/>
            </a:endParaRPr>
          </a:p>
        </p:txBody>
      </p:sp>
      <p:sp>
        <p:nvSpPr>
          <p:cNvPr id="15" name="TextBox 14">
            <a:extLst>
              <a:ext uri="{FF2B5EF4-FFF2-40B4-BE49-F238E27FC236}">
                <a16:creationId xmlns:a16="http://schemas.microsoft.com/office/drawing/2014/main" id="{AD8B0175-C16E-4370-9F19-907513B18D12}"/>
              </a:ext>
            </a:extLst>
          </p:cNvPr>
          <p:cNvSpPr txBox="1"/>
          <p:nvPr/>
        </p:nvSpPr>
        <p:spPr>
          <a:xfrm>
            <a:off x="6733007" y="2137195"/>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Coffee</a:t>
            </a:r>
            <a:endParaRPr lang="ko-KR" altLang="en-US" sz="6000" dirty="0">
              <a:solidFill>
                <a:schemeClr val="accent2">
                  <a:lumMod val="50000"/>
                </a:schemeClr>
              </a:solidFill>
              <a:cs typeface="Arial" pitchFamily="34" charset="0"/>
            </a:endParaRPr>
          </a:p>
        </p:txBody>
      </p:sp>
      <p:sp>
        <p:nvSpPr>
          <p:cNvPr id="16" name="TextBox 15">
            <a:extLst>
              <a:ext uri="{FF2B5EF4-FFF2-40B4-BE49-F238E27FC236}">
                <a16:creationId xmlns:a16="http://schemas.microsoft.com/office/drawing/2014/main" id="{4DD9A723-6FE9-401C-82D6-D27A3905FDEE}"/>
              </a:ext>
            </a:extLst>
          </p:cNvPr>
          <p:cNvSpPr txBox="1"/>
          <p:nvPr/>
        </p:nvSpPr>
        <p:spPr>
          <a:xfrm>
            <a:off x="6733007" y="2927800"/>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App</a:t>
            </a:r>
            <a:endParaRPr lang="ko-KR" altLang="en-US" sz="6000" dirty="0">
              <a:solidFill>
                <a:schemeClr val="accent2">
                  <a:lumMod val="50000"/>
                </a:schemeClr>
              </a:solidFill>
              <a:cs typeface="Arial" pitchFamily="34" charset="0"/>
            </a:endParaRPr>
          </a:p>
        </p:txBody>
      </p:sp>
      <p:pic>
        <p:nvPicPr>
          <p:cNvPr id="5" name="Picture 4">
            <a:extLst>
              <a:ext uri="{FF2B5EF4-FFF2-40B4-BE49-F238E27FC236}">
                <a16:creationId xmlns:a16="http://schemas.microsoft.com/office/drawing/2014/main" id="{A6CF24CE-7A4B-CD44-8F56-79FB5521C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2267" y="218398"/>
            <a:ext cx="1589733" cy="1015663"/>
          </a:xfrm>
          <a:prstGeom prst="rect">
            <a:avLst/>
          </a:prstGeom>
        </p:spPr>
      </p:pic>
      <p:sp>
        <p:nvSpPr>
          <p:cNvPr id="12" name="Rectangle 11">
            <a:extLst>
              <a:ext uri="{FF2B5EF4-FFF2-40B4-BE49-F238E27FC236}">
                <a16:creationId xmlns:a16="http://schemas.microsoft.com/office/drawing/2014/main" id="{69EC34E6-D772-FD41-B7C1-1F89E120506B}"/>
              </a:ext>
            </a:extLst>
          </p:cNvPr>
          <p:cNvSpPr/>
          <p:nvPr/>
        </p:nvSpPr>
        <p:spPr>
          <a:xfrm>
            <a:off x="6733007" y="4128362"/>
            <a:ext cx="5214889" cy="400110"/>
          </a:xfrm>
          <a:prstGeom prst="rect">
            <a:avLst/>
          </a:prstGeom>
        </p:spPr>
        <p:txBody>
          <a:bodyPr wrap="none">
            <a:spAutoFit/>
          </a:bodyPr>
          <a:lstStyle/>
          <a:p>
            <a:r>
              <a:rPr lang="en-VN" sz="2000" dirty="0">
                <a:solidFill>
                  <a:schemeClr val="accent1">
                    <a:lumMod val="50000"/>
                  </a:schemeClr>
                </a:solidFill>
              </a:rPr>
              <a:t>“Cà phê là cách mới để nói chào buổi sáng</a:t>
            </a:r>
            <a:r>
              <a:rPr lang="en-VN" dirty="0">
                <a:solidFill>
                  <a:schemeClr val="accent1">
                    <a:lumMod val="50000"/>
                  </a:schemeClr>
                </a:solidFill>
              </a:rPr>
              <a:t>.”</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446919-1132-B144-852A-F23443835F27}"/>
              </a:ext>
            </a:extLst>
          </p:cNvPr>
          <p:cNvSpPr>
            <a:spLocks noGrp="1"/>
          </p:cNvSpPr>
          <p:nvPr>
            <p:ph type="body" sz="quarter" idx="10"/>
          </p:nvPr>
        </p:nvSpPr>
        <p:spPr>
          <a:xfrm>
            <a:off x="323529" y="448839"/>
            <a:ext cx="11573197" cy="568432"/>
          </a:xfrm>
        </p:spPr>
        <p:txBody>
          <a:bodyPr/>
          <a:lstStyle/>
          <a:p>
            <a:r>
              <a:rPr lang="en-VN"/>
              <a:t>Release Backlog</a:t>
            </a:r>
          </a:p>
        </p:txBody>
      </p:sp>
      <p:pic>
        <p:nvPicPr>
          <p:cNvPr id="4" name="Picture 3">
            <a:extLst>
              <a:ext uri="{FF2B5EF4-FFF2-40B4-BE49-F238E27FC236}">
                <a16:creationId xmlns:a16="http://schemas.microsoft.com/office/drawing/2014/main" id="{43D6EDE3-9ED2-4A47-B855-40C8A533C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05" y="1017271"/>
            <a:ext cx="11188225" cy="5308207"/>
          </a:xfrm>
          <a:prstGeom prst="rect">
            <a:avLst/>
          </a:prstGeom>
        </p:spPr>
      </p:pic>
    </p:spTree>
    <p:extLst>
      <p:ext uri="{BB962C8B-B14F-4D97-AF65-F5344CB8AC3E}">
        <p14:creationId xmlns:p14="http://schemas.microsoft.com/office/powerpoint/2010/main" val="440480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0E08CA-879D-B245-9035-99B3F483BFED}"/>
              </a:ext>
            </a:extLst>
          </p:cNvPr>
          <p:cNvSpPr>
            <a:spLocks noGrp="1"/>
          </p:cNvSpPr>
          <p:nvPr>
            <p:ph type="body" sz="quarter" idx="10"/>
          </p:nvPr>
        </p:nvSpPr>
        <p:spPr>
          <a:xfrm>
            <a:off x="345432" y="528849"/>
            <a:ext cx="11573197" cy="179811"/>
          </a:xfrm>
        </p:spPr>
        <p:txBody>
          <a:bodyPr/>
          <a:lstStyle/>
          <a:p>
            <a:r>
              <a:rPr lang="en-VN"/>
              <a:t>Sprint Backlog</a:t>
            </a:r>
          </a:p>
        </p:txBody>
      </p:sp>
      <p:pic>
        <p:nvPicPr>
          <p:cNvPr id="5" name="Picture 4">
            <a:extLst>
              <a:ext uri="{FF2B5EF4-FFF2-40B4-BE49-F238E27FC236}">
                <a16:creationId xmlns:a16="http://schemas.microsoft.com/office/drawing/2014/main" id="{CE5ED0C6-30C1-2442-8071-B04BE413D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37260"/>
            <a:ext cx="10732770" cy="5391891"/>
          </a:xfrm>
          <a:prstGeom prst="rect">
            <a:avLst/>
          </a:prstGeom>
        </p:spPr>
      </p:pic>
    </p:spTree>
    <p:extLst>
      <p:ext uri="{BB962C8B-B14F-4D97-AF65-F5344CB8AC3E}">
        <p14:creationId xmlns:p14="http://schemas.microsoft.com/office/powerpoint/2010/main" val="56575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D595BE-B916-AF48-9A0F-1BBA50133857}"/>
              </a:ext>
            </a:extLst>
          </p:cNvPr>
          <p:cNvSpPr>
            <a:spLocks noGrp="1"/>
          </p:cNvSpPr>
          <p:nvPr>
            <p:ph type="body" sz="quarter" idx="10"/>
          </p:nvPr>
        </p:nvSpPr>
        <p:spPr>
          <a:xfrm>
            <a:off x="323529" y="448839"/>
            <a:ext cx="11573197" cy="579862"/>
          </a:xfrm>
        </p:spPr>
        <p:txBody>
          <a:bodyPr/>
          <a:lstStyle/>
          <a:p>
            <a:r>
              <a:rPr lang="en-US"/>
              <a:t>Điểm PPS</a:t>
            </a:r>
            <a:endParaRPr lang="en-VN"/>
          </a:p>
        </p:txBody>
      </p:sp>
      <p:pic>
        <p:nvPicPr>
          <p:cNvPr id="5" name="Picture 4">
            <a:extLst>
              <a:ext uri="{FF2B5EF4-FFF2-40B4-BE49-F238E27FC236}">
                <a16:creationId xmlns:a16="http://schemas.microsoft.com/office/drawing/2014/main" id="{63CCBE1B-A2D0-4846-A6C4-F16BEA2B6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3" y="1028701"/>
            <a:ext cx="11188388" cy="5380460"/>
          </a:xfrm>
          <a:prstGeom prst="rect">
            <a:avLst/>
          </a:prstGeom>
        </p:spPr>
      </p:pic>
    </p:spTree>
    <p:extLst>
      <p:ext uri="{BB962C8B-B14F-4D97-AF65-F5344CB8AC3E}">
        <p14:creationId xmlns:p14="http://schemas.microsoft.com/office/powerpoint/2010/main" val="151240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8C84CC-5DC0-3541-B740-709496ECDC39}"/>
              </a:ext>
            </a:extLst>
          </p:cNvPr>
          <p:cNvSpPr>
            <a:spLocks noGrp="1"/>
          </p:cNvSpPr>
          <p:nvPr>
            <p:ph type="body" sz="quarter" idx="10"/>
          </p:nvPr>
        </p:nvSpPr>
        <p:spPr/>
        <p:txBody>
          <a:bodyPr/>
          <a:lstStyle/>
          <a:p>
            <a:r>
              <a:rPr lang="vi-VN"/>
              <a:t>Ước Lượng Thời Gian</a:t>
            </a:r>
            <a:endParaRPr lang="en-VN"/>
          </a:p>
        </p:txBody>
      </p:sp>
      <p:pic>
        <p:nvPicPr>
          <p:cNvPr id="4" name="Picture 3">
            <a:extLst>
              <a:ext uri="{FF2B5EF4-FFF2-40B4-BE49-F238E27FC236}">
                <a16:creationId xmlns:a16="http://schemas.microsoft.com/office/drawing/2014/main" id="{E257F641-1329-984E-974B-A4309AFEB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09" y="1257300"/>
            <a:ext cx="11372851" cy="5134338"/>
          </a:xfrm>
          <a:prstGeom prst="rect">
            <a:avLst/>
          </a:prstGeom>
        </p:spPr>
      </p:pic>
    </p:spTree>
    <p:extLst>
      <p:ext uri="{BB962C8B-B14F-4D97-AF65-F5344CB8AC3E}">
        <p14:creationId xmlns:p14="http://schemas.microsoft.com/office/powerpoint/2010/main" val="4133306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90F7F1-2D0A-6A4C-A851-590613505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400632"/>
            <a:ext cx="11400010" cy="6091608"/>
          </a:xfrm>
          <a:prstGeom prst="rect">
            <a:avLst/>
          </a:prstGeom>
        </p:spPr>
      </p:pic>
    </p:spTree>
    <p:extLst>
      <p:ext uri="{BB962C8B-B14F-4D97-AF65-F5344CB8AC3E}">
        <p14:creationId xmlns:p14="http://schemas.microsoft.com/office/powerpoint/2010/main" val="3030014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148" y="4283502"/>
            <a:ext cx="12192000" cy="995209"/>
          </a:xfrm>
          <a:prstGeom prst="rect">
            <a:avLst/>
          </a:prstGeom>
          <a:noFill/>
        </p:spPr>
        <p:txBody>
          <a:bodyPr wrap="square" rtlCol="0" anchor="ctr">
            <a:spAutoFit/>
          </a:bodyPr>
          <a:lstStyle/>
          <a:p>
            <a:pPr algn="ctr"/>
            <a:r>
              <a:rPr lang="en-US" altLang="ko-KR" sz="5867" dirty="0">
                <a:solidFill>
                  <a:schemeClr val="accent2">
                    <a:lumMod val="50000"/>
                  </a:schemeClr>
                </a:solidFill>
                <a:cs typeface="Arial" pitchFamily="34" charset="0"/>
              </a:rPr>
              <a:t>Thank You</a:t>
            </a:r>
            <a:endParaRPr lang="ko-KR" altLang="en-US" sz="5867" dirty="0">
              <a:solidFill>
                <a:schemeClr val="accent2">
                  <a:lumMod val="50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148" y="5088883"/>
            <a:ext cx="12191852" cy="379656"/>
          </a:xfrm>
          <a:prstGeom prst="rect">
            <a:avLst/>
          </a:prstGeom>
          <a:noFill/>
        </p:spPr>
        <p:txBody>
          <a:bodyPr wrap="square" rtlCol="0" anchor="ctr">
            <a:spAutoFit/>
          </a:bodyPr>
          <a:lstStyle/>
          <a:p>
            <a:pPr algn="ctr"/>
            <a:r>
              <a:rPr lang="en-US" altLang="ko-KR" sz="1867" dirty="0">
                <a:solidFill>
                  <a:schemeClr val="accent2">
                    <a:lumMod val="50000"/>
                  </a:schemeClr>
                </a:solidFill>
                <a:cs typeface="Arial" pitchFamily="34" charset="0"/>
              </a:rPr>
              <a:t>Do you have any more questions ?</a:t>
            </a:r>
            <a:endParaRPr lang="ko-KR" altLang="en-US" sz="1867" dirty="0">
              <a:solidFill>
                <a:schemeClr val="accent2">
                  <a:lumMod val="50000"/>
                </a:schemeClr>
              </a:solidFill>
              <a:cs typeface="Arial" pitchFamily="34" charset="0"/>
            </a:endParaRPr>
          </a:p>
        </p:txBody>
      </p:sp>
      <p:pic>
        <p:nvPicPr>
          <p:cNvPr id="3" name="Picture 2">
            <a:extLst>
              <a:ext uri="{FF2B5EF4-FFF2-40B4-BE49-F238E27FC236}">
                <a16:creationId xmlns:a16="http://schemas.microsoft.com/office/drawing/2014/main" id="{F0C00EF7-B886-4C4E-8CBD-D78238B4C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192" y="5586487"/>
            <a:ext cx="1719171" cy="995209"/>
          </a:xfrm>
          <a:prstGeom prst="rect">
            <a:avLst/>
          </a:prstGeom>
        </p:spPr>
      </p:pic>
      <p:pic>
        <p:nvPicPr>
          <p:cNvPr id="7" name="Picture 6">
            <a:extLst>
              <a:ext uri="{FF2B5EF4-FFF2-40B4-BE49-F238E27FC236}">
                <a16:creationId xmlns:a16="http://schemas.microsoft.com/office/drawing/2014/main" id="{74D4CC62-40CC-AE4F-A99B-1FFC28180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9830" y="189417"/>
            <a:ext cx="1878330" cy="1200044"/>
          </a:xfrm>
          <a:prstGeom prst="rect">
            <a:avLst/>
          </a:prstGeom>
        </p:spPr>
      </p:pic>
    </p:spTree>
    <p:extLst>
      <p:ext uri="{BB962C8B-B14F-4D97-AF65-F5344CB8AC3E}">
        <p14:creationId xmlns:p14="http://schemas.microsoft.com/office/powerpoint/2010/main" val="25822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119353" y="367091"/>
            <a:ext cx="8072647" cy="830997"/>
          </a:xfrm>
          <a:prstGeom prst="rect">
            <a:avLst/>
          </a:prstGeom>
          <a:noFill/>
        </p:spPr>
        <p:txBody>
          <a:bodyPr wrap="square" rtlCol="0" anchor="ctr">
            <a:spAutoFit/>
          </a:bodyPr>
          <a:lstStyle/>
          <a:p>
            <a:r>
              <a:rPr lang="en-US" altLang="ko-KR" sz="4800" dirty="0">
                <a:solidFill>
                  <a:schemeClr val="bg1"/>
                </a:solidFill>
                <a:cs typeface="Arial" pitchFamily="34" charset="0"/>
              </a:rPr>
              <a:t>GVHD: </a:t>
            </a:r>
            <a:r>
              <a:rPr lang="en-US" altLang="ko-KR" sz="4800" dirty="0" err="1">
                <a:solidFill>
                  <a:schemeClr val="bg1"/>
                </a:solidFill>
                <a:cs typeface="Arial" pitchFamily="34" charset="0"/>
              </a:rPr>
              <a:t>Nguyễn</a:t>
            </a:r>
            <a:r>
              <a:rPr lang="en-US" altLang="ko-KR" sz="4800" dirty="0">
                <a:solidFill>
                  <a:schemeClr val="bg1"/>
                </a:solidFill>
                <a:cs typeface="Arial" pitchFamily="34" charset="0"/>
              </a:rPr>
              <a:t> </a:t>
            </a:r>
            <a:r>
              <a:rPr lang="en-US" altLang="ko-KR" sz="4800" dirty="0" err="1">
                <a:solidFill>
                  <a:schemeClr val="bg1"/>
                </a:solidFill>
                <a:cs typeface="Arial" pitchFamily="34" charset="0"/>
              </a:rPr>
              <a:t>Ngọc</a:t>
            </a:r>
            <a:r>
              <a:rPr lang="en-US" altLang="ko-KR" sz="4800" dirty="0">
                <a:solidFill>
                  <a:schemeClr val="bg1"/>
                </a:solidFill>
                <a:cs typeface="Arial" pitchFamily="34" charset="0"/>
              </a:rPr>
              <a:t> </a:t>
            </a:r>
            <a:r>
              <a:rPr lang="en-US" altLang="ko-KR" sz="4800" dirty="0" err="1">
                <a:solidFill>
                  <a:schemeClr val="bg1"/>
                </a:solidFill>
                <a:cs typeface="Arial" pitchFamily="34" charset="0"/>
              </a:rPr>
              <a:t>Chấn</a:t>
            </a:r>
            <a:endParaRPr lang="ko-KR" altLang="en-US" sz="4800" dirty="0">
              <a:solidFill>
                <a:schemeClr val="bg1"/>
              </a:solidFill>
              <a:cs typeface="Arial" pitchFamily="34" charset="0"/>
            </a:endParaRP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
        <p:nvSpPr>
          <p:cNvPr id="6" name="TextBox 5">
            <a:extLst>
              <a:ext uri="{FF2B5EF4-FFF2-40B4-BE49-F238E27FC236}">
                <a16:creationId xmlns:a16="http://schemas.microsoft.com/office/drawing/2014/main" id="{41655D9A-B5BC-AE45-8E3B-791F858AC7A5}"/>
              </a:ext>
            </a:extLst>
          </p:cNvPr>
          <p:cNvSpPr txBox="1"/>
          <p:nvPr/>
        </p:nvSpPr>
        <p:spPr>
          <a:xfrm>
            <a:off x="4055484" y="1451982"/>
            <a:ext cx="7573537" cy="523220"/>
          </a:xfrm>
          <a:prstGeom prst="rect">
            <a:avLst/>
          </a:prstGeom>
          <a:noFill/>
        </p:spPr>
        <p:txBody>
          <a:bodyPr wrap="square" rtlCol="0">
            <a:spAutoFit/>
          </a:bodyPr>
          <a:lstStyle/>
          <a:p>
            <a:r>
              <a:rPr lang="en-VN" sz="2800" dirty="0">
                <a:solidFill>
                  <a:schemeClr val="bg1"/>
                </a:solidFill>
              </a:rPr>
              <a:t>Nh</a:t>
            </a:r>
            <a:r>
              <a:rPr lang="en-US" sz="2800" dirty="0" err="1">
                <a:solidFill>
                  <a:schemeClr val="bg1"/>
                </a:solidFill>
              </a:rPr>
              <a:t>óm</a:t>
            </a:r>
            <a:r>
              <a:rPr lang="en-US" sz="2800" dirty="0">
                <a:solidFill>
                  <a:schemeClr val="bg1"/>
                </a:solidFill>
              </a:rPr>
              <a:t> 3 – LT15306 – </a:t>
            </a:r>
            <a:r>
              <a:rPr lang="en-US" sz="2800" dirty="0" err="1">
                <a:solidFill>
                  <a:schemeClr val="bg1"/>
                </a:solidFill>
              </a:rPr>
              <a:t>Quản</a:t>
            </a:r>
            <a:r>
              <a:rPr lang="en-US" sz="2800" dirty="0">
                <a:solidFill>
                  <a:schemeClr val="bg1"/>
                </a:solidFill>
              </a:rPr>
              <a:t> </a:t>
            </a:r>
            <a:r>
              <a:rPr lang="en-US" sz="2800" dirty="0" err="1">
                <a:solidFill>
                  <a:schemeClr val="bg1"/>
                </a:solidFill>
              </a:rPr>
              <a:t>Lí</a:t>
            </a:r>
            <a:r>
              <a:rPr lang="en-US" sz="2800" dirty="0">
                <a:solidFill>
                  <a:schemeClr val="bg1"/>
                </a:solidFill>
              </a:rPr>
              <a:t> </a:t>
            </a:r>
            <a:r>
              <a:rPr lang="en-US" sz="2800" dirty="0" err="1">
                <a:solidFill>
                  <a:schemeClr val="bg1"/>
                </a:solidFill>
              </a:rPr>
              <a:t>Dự</a:t>
            </a:r>
            <a:r>
              <a:rPr lang="en-US" sz="2800" dirty="0">
                <a:solidFill>
                  <a:schemeClr val="bg1"/>
                </a:solidFill>
              </a:rPr>
              <a:t> </a:t>
            </a:r>
            <a:r>
              <a:rPr lang="en-US" sz="2800" dirty="0" err="1">
                <a:solidFill>
                  <a:schemeClr val="bg1"/>
                </a:solidFill>
              </a:rPr>
              <a:t>Án</a:t>
            </a:r>
            <a:r>
              <a:rPr lang="en-US" sz="2800" dirty="0">
                <a:solidFill>
                  <a:schemeClr val="bg1"/>
                </a:solidFill>
              </a:rPr>
              <a:t> </a:t>
            </a:r>
            <a:r>
              <a:rPr lang="en-US" sz="2800" dirty="0" err="1">
                <a:solidFill>
                  <a:schemeClr val="bg1"/>
                </a:solidFill>
              </a:rPr>
              <a:t>Với</a:t>
            </a:r>
            <a:r>
              <a:rPr lang="en-US" sz="2800" dirty="0">
                <a:solidFill>
                  <a:schemeClr val="bg1"/>
                </a:solidFill>
              </a:rPr>
              <a:t> Agile</a:t>
            </a:r>
            <a:endParaRPr lang="en-VN" sz="2800" dirty="0">
              <a:solidFill>
                <a:schemeClr val="bg1"/>
              </a:solidFill>
            </a:endParaRPr>
          </a:p>
        </p:txBody>
      </p:sp>
      <p:sp>
        <p:nvSpPr>
          <p:cNvPr id="7" name="TextBox 6">
            <a:extLst>
              <a:ext uri="{FF2B5EF4-FFF2-40B4-BE49-F238E27FC236}">
                <a16:creationId xmlns:a16="http://schemas.microsoft.com/office/drawing/2014/main" id="{CAF21C48-2F59-D343-A031-F9C578854E6F}"/>
              </a:ext>
            </a:extLst>
          </p:cNvPr>
          <p:cNvSpPr txBox="1"/>
          <p:nvPr/>
        </p:nvSpPr>
        <p:spPr>
          <a:xfrm>
            <a:off x="4929464" y="2162444"/>
            <a:ext cx="1924758" cy="461665"/>
          </a:xfrm>
          <a:prstGeom prst="rect">
            <a:avLst/>
          </a:prstGeom>
          <a:noFill/>
        </p:spPr>
        <p:txBody>
          <a:bodyPr wrap="none" rtlCol="0">
            <a:spAutoFit/>
          </a:bodyPr>
          <a:lstStyle/>
          <a:p>
            <a:r>
              <a:rPr lang="en-VN" sz="2400" dirty="0">
                <a:solidFill>
                  <a:schemeClr val="bg1"/>
                </a:solidFill>
              </a:rPr>
              <a:t>Th</a:t>
            </a:r>
            <a:r>
              <a:rPr lang="en-US" sz="2400" dirty="0" err="1">
                <a:solidFill>
                  <a:schemeClr val="bg1"/>
                </a:solidFill>
              </a:rPr>
              <a:t>ành</a:t>
            </a:r>
            <a:r>
              <a:rPr lang="en-US" sz="2400" dirty="0">
                <a:solidFill>
                  <a:schemeClr val="bg1"/>
                </a:solidFill>
              </a:rPr>
              <a:t> </a:t>
            </a:r>
            <a:r>
              <a:rPr lang="en-US" sz="2400" dirty="0" err="1">
                <a:solidFill>
                  <a:schemeClr val="bg1"/>
                </a:solidFill>
              </a:rPr>
              <a:t>Viên</a:t>
            </a:r>
            <a:r>
              <a:rPr lang="en-US" sz="2400" dirty="0">
                <a:solidFill>
                  <a:schemeClr val="bg1"/>
                </a:solidFill>
              </a:rPr>
              <a:t> :</a:t>
            </a:r>
            <a:endParaRPr lang="en-VN" sz="2400" dirty="0">
              <a:solidFill>
                <a:schemeClr val="bg1"/>
              </a:solidFill>
            </a:endParaRPr>
          </a:p>
        </p:txBody>
      </p:sp>
      <p:sp>
        <p:nvSpPr>
          <p:cNvPr id="8" name="TextBox 7">
            <a:extLst>
              <a:ext uri="{FF2B5EF4-FFF2-40B4-BE49-F238E27FC236}">
                <a16:creationId xmlns:a16="http://schemas.microsoft.com/office/drawing/2014/main" id="{96898ED4-0D0F-1746-9F2E-775B793A0BC9}"/>
              </a:ext>
            </a:extLst>
          </p:cNvPr>
          <p:cNvSpPr txBox="1"/>
          <p:nvPr/>
        </p:nvSpPr>
        <p:spPr>
          <a:xfrm>
            <a:off x="5543550" y="3174133"/>
            <a:ext cx="5009171" cy="369332"/>
          </a:xfrm>
          <a:prstGeom prst="rect">
            <a:avLst/>
          </a:prstGeom>
          <a:noFill/>
        </p:spPr>
        <p:txBody>
          <a:bodyPr wrap="square" rtlCol="0">
            <a:spAutoFit/>
          </a:bodyPr>
          <a:lstStyle/>
          <a:p>
            <a:r>
              <a:rPr lang="en-VN" dirty="0">
                <a:solidFill>
                  <a:schemeClr val="bg1"/>
                </a:solidFill>
              </a:rPr>
              <a:t>PS13809 - Ph</a:t>
            </a:r>
            <a:r>
              <a:rPr lang="en-US" dirty="0" err="1">
                <a:solidFill>
                  <a:schemeClr val="bg1"/>
                </a:solidFill>
              </a:rPr>
              <a:t>ạm</a:t>
            </a:r>
            <a:r>
              <a:rPr lang="en-US" dirty="0">
                <a:solidFill>
                  <a:schemeClr val="bg1"/>
                </a:solidFill>
              </a:rPr>
              <a:t> </a:t>
            </a:r>
            <a:r>
              <a:rPr lang="en-US" dirty="0" err="1">
                <a:solidFill>
                  <a:schemeClr val="bg1"/>
                </a:solidFill>
              </a:rPr>
              <a:t>Văn</a:t>
            </a:r>
            <a:r>
              <a:rPr lang="en-US" dirty="0">
                <a:solidFill>
                  <a:schemeClr val="bg1"/>
                </a:solidFill>
              </a:rPr>
              <a:t> </a:t>
            </a:r>
            <a:r>
              <a:rPr lang="en-US" dirty="0" err="1">
                <a:solidFill>
                  <a:schemeClr val="bg1"/>
                </a:solidFill>
              </a:rPr>
              <a:t>Hùng</a:t>
            </a:r>
            <a:r>
              <a:rPr lang="en-US" dirty="0">
                <a:solidFill>
                  <a:schemeClr val="bg1"/>
                </a:solidFill>
              </a:rPr>
              <a:t> ( PO)</a:t>
            </a:r>
            <a:endParaRPr lang="en-VN" dirty="0">
              <a:solidFill>
                <a:schemeClr val="bg1"/>
              </a:solidFill>
            </a:endParaRPr>
          </a:p>
        </p:txBody>
      </p:sp>
      <p:sp>
        <p:nvSpPr>
          <p:cNvPr id="9" name="TextBox 8">
            <a:extLst>
              <a:ext uri="{FF2B5EF4-FFF2-40B4-BE49-F238E27FC236}">
                <a16:creationId xmlns:a16="http://schemas.microsoft.com/office/drawing/2014/main" id="{5896C7FE-333E-B645-9FA4-ED3286FEF351}"/>
              </a:ext>
            </a:extLst>
          </p:cNvPr>
          <p:cNvSpPr txBox="1"/>
          <p:nvPr/>
        </p:nvSpPr>
        <p:spPr>
          <a:xfrm>
            <a:off x="5543550" y="2720340"/>
            <a:ext cx="4597406" cy="369332"/>
          </a:xfrm>
          <a:prstGeom prst="rect">
            <a:avLst/>
          </a:prstGeom>
          <a:noFill/>
        </p:spPr>
        <p:txBody>
          <a:bodyPr wrap="square" rtlCol="0">
            <a:spAutoFit/>
          </a:bodyPr>
          <a:lstStyle/>
          <a:p>
            <a:r>
              <a:rPr lang="en-US" dirty="0">
                <a:solidFill>
                  <a:schemeClr val="bg1"/>
                </a:solidFill>
              </a:rPr>
              <a:t>P</a:t>
            </a:r>
            <a:r>
              <a:rPr lang="en-VN" dirty="0">
                <a:solidFill>
                  <a:schemeClr val="bg1"/>
                </a:solidFill>
              </a:rPr>
              <a:t>S11694 - </a:t>
            </a:r>
            <a:r>
              <a:rPr lang="en-US" dirty="0" err="1">
                <a:solidFill>
                  <a:schemeClr val="bg1"/>
                </a:solidFill>
              </a:rPr>
              <a:t>Hoàng</a:t>
            </a:r>
            <a:r>
              <a:rPr lang="en-US" dirty="0">
                <a:solidFill>
                  <a:schemeClr val="bg1"/>
                </a:solidFill>
              </a:rPr>
              <a:t> </a:t>
            </a:r>
            <a:r>
              <a:rPr lang="en-US" dirty="0" err="1">
                <a:solidFill>
                  <a:schemeClr val="bg1"/>
                </a:solidFill>
              </a:rPr>
              <a:t>Văn</a:t>
            </a:r>
            <a:r>
              <a:rPr lang="en-US" dirty="0">
                <a:solidFill>
                  <a:schemeClr val="bg1"/>
                </a:solidFill>
              </a:rPr>
              <a:t> </a:t>
            </a:r>
            <a:r>
              <a:rPr lang="en-US" dirty="0" err="1">
                <a:solidFill>
                  <a:schemeClr val="bg1"/>
                </a:solidFill>
              </a:rPr>
              <a:t>Huỳnh</a:t>
            </a:r>
            <a:r>
              <a:rPr lang="en-US" dirty="0">
                <a:solidFill>
                  <a:schemeClr val="bg1"/>
                </a:solidFill>
              </a:rPr>
              <a:t> (Leader)</a:t>
            </a:r>
            <a:endParaRPr lang="en-VN" dirty="0">
              <a:solidFill>
                <a:schemeClr val="bg1"/>
              </a:solidFill>
            </a:endParaRPr>
          </a:p>
        </p:txBody>
      </p:sp>
      <p:sp>
        <p:nvSpPr>
          <p:cNvPr id="10" name="TextBox 9">
            <a:extLst>
              <a:ext uri="{FF2B5EF4-FFF2-40B4-BE49-F238E27FC236}">
                <a16:creationId xmlns:a16="http://schemas.microsoft.com/office/drawing/2014/main" id="{57F65789-4434-4A4D-AB21-6380A7C0BA2F}"/>
              </a:ext>
            </a:extLst>
          </p:cNvPr>
          <p:cNvSpPr txBox="1"/>
          <p:nvPr/>
        </p:nvSpPr>
        <p:spPr>
          <a:xfrm>
            <a:off x="5533393" y="3627926"/>
            <a:ext cx="3288080" cy="369332"/>
          </a:xfrm>
          <a:prstGeom prst="rect">
            <a:avLst/>
          </a:prstGeom>
          <a:noFill/>
        </p:spPr>
        <p:txBody>
          <a:bodyPr wrap="none" rtlCol="0">
            <a:spAutoFit/>
          </a:bodyPr>
          <a:lstStyle/>
          <a:p>
            <a:r>
              <a:rPr lang="en-VN" dirty="0">
                <a:solidFill>
                  <a:schemeClr val="bg1"/>
                </a:solidFill>
              </a:rPr>
              <a:t>PS13723 - V</a:t>
            </a:r>
            <a:r>
              <a:rPr lang="en-US" dirty="0" err="1">
                <a:solidFill>
                  <a:schemeClr val="bg1"/>
                </a:solidFill>
              </a:rPr>
              <a:t>ũ</a:t>
            </a:r>
            <a:r>
              <a:rPr lang="en-US" dirty="0">
                <a:solidFill>
                  <a:schemeClr val="bg1"/>
                </a:solidFill>
              </a:rPr>
              <a:t> </a:t>
            </a:r>
            <a:r>
              <a:rPr lang="en-US" dirty="0" err="1">
                <a:solidFill>
                  <a:schemeClr val="bg1"/>
                </a:solidFill>
              </a:rPr>
              <a:t>Đức</a:t>
            </a:r>
            <a:r>
              <a:rPr lang="en-US" dirty="0">
                <a:solidFill>
                  <a:schemeClr val="bg1"/>
                </a:solidFill>
              </a:rPr>
              <a:t> </a:t>
            </a:r>
            <a:r>
              <a:rPr lang="en-US" dirty="0" err="1">
                <a:solidFill>
                  <a:schemeClr val="bg1"/>
                </a:solidFill>
              </a:rPr>
              <a:t>Hiển</a:t>
            </a:r>
            <a:r>
              <a:rPr lang="en-US" dirty="0">
                <a:solidFill>
                  <a:schemeClr val="bg1"/>
                </a:solidFill>
              </a:rPr>
              <a:t> ( SM)</a:t>
            </a:r>
            <a:endParaRPr lang="en-VN" dirty="0">
              <a:solidFill>
                <a:schemeClr val="bg1"/>
              </a:solidFill>
            </a:endParaRPr>
          </a:p>
        </p:txBody>
      </p:sp>
      <p:sp>
        <p:nvSpPr>
          <p:cNvPr id="11" name="TextBox 10">
            <a:extLst>
              <a:ext uri="{FF2B5EF4-FFF2-40B4-BE49-F238E27FC236}">
                <a16:creationId xmlns:a16="http://schemas.microsoft.com/office/drawing/2014/main" id="{6D3B790B-A708-3143-9997-09E21BED3A98}"/>
              </a:ext>
            </a:extLst>
          </p:cNvPr>
          <p:cNvSpPr txBox="1"/>
          <p:nvPr/>
        </p:nvSpPr>
        <p:spPr>
          <a:xfrm>
            <a:off x="5543550" y="4081719"/>
            <a:ext cx="3040380" cy="369332"/>
          </a:xfrm>
          <a:prstGeom prst="rect">
            <a:avLst/>
          </a:prstGeom>
          <a:noFill/>
        </p:spPr>
        <p:txBody>
          <a:bodyPr wrap="square" rtlCol="0">
            <a:spAutoFit/>
          </a:bodyPr>
          <a:lstStyle/>
          <a:p>
            <a:r>
              <a:rPr lang="en-VN" dirty="0">
                <a:solidFill>
                  <a:schemeClr val="bg1"/>
                </a:solidFill>
              </a:rPr>
              <a:t>PS13729 - Nguy</a:t>
            </a:r>
            <a:r>
              <a:rPr lang="en-US" dirty="0" err="1">
                <a:solidFill>
                  <a:schemeClr val="bg1"/>
                </a:solidFill>
              </a:rPr>
              <a:t>ễn</a:t>
            </a:r>
            <a:r>
              <a:rPr lang="en-US" dirty="0">
                <a:solidFill>
                  <a:schemeClr val="bg1"/>
                </a:solidFill>
              </a:rPr>
              <a:t> </a:t>
            </a:r>
            <a:r>
              <a:rPr lang="en-US" dirty="0" err="1">
                <a:solidFill>
                  <a:schemeClr val="bg1"/>
                </a:solidFill>
              </a:rPr>
              <a:t>Tấn</a:t>
            </a:r>
            <a:r>
              <a:rPr lang="en-US" dirty="0">
                <a:solidFill>
                  <a:schemeClr val="bg1"/>
                </a:solidFill>
              </a:rPr>
              <a:t> </a:t>
            </a:r>
            <a:r>
              <a:rPr lang="en-US" dirty="0" err="1">
                <a:solidFill>
                  <a:schemeClr val="bg1"/>
                </a:solidFill>
              </a:rPr>
              <a:t>Duy</a:t>
            </a:r>
            <a:endParaRPr lang="en-VN" dirty="0">
              <a:solidFill>
                <a:schemeClr val="bg1"/>
              </a:solidFill>
            </a:endParaRPr>
          </a:p>
        </p:txBody>
      </p:sp>
      <p:sp>
        <p:nvSpPr>
          <p:cNvPr id="12" name="TextBox 11">
            <a:extLst>
              <a:ext uri="{FF2B5EF4-FFF2-40B4-BE49-F238E27FC236}">
                <a16:creationId xmlns:a16="http://schemas.microsoft.com/office/drawing/2014/main" id="{50EB2086-EB8A-BD4A-B830-FC99053E2DDF}"/>
              </a:ext>
            </a:extLst>
          </p:cNvPr>
          <p:cNvSpPr txBox="1"/>
          <p:nvPr/>
        </p:nvSpPr>
        <p:spPr>
          <a:xfrm>
            <a:off x="5543550" y="4535512"/>
            <a:ext cx="3669030" cy="369332"/>
          </a:xfrm>
          <a:prstGeom prst="rect">
            <a:avLst/>
          </a:prstGeom>
          <a:noFill/>
        </p:spPr>
        <p:txBody>
          <a:bodyPr wrap="square" rtlCol="0">
            <a:spAutoFit/>
          </a:bodyPr>
          <a:lstStyle/>
          <a:p>
            <a:r>
              <a:rPr lang="en-VN" dirty="0">
                <a:solidFill>
                  <a:schemeClr val="bg1"/>
                </a:solidFill>
              </a:rPr>
              <a:t>PS13760 - L</a:t>
            </a:r>
            <a:r>
              <a:rPr lang="en-US" dirty="0" err="1">
                <a:solidFill>
                  <a:schemeClr val="bg1"/>
                </a:solidFill>
              </a:rPr>
              <a:t>ê</a:t>
            </a:r>
            <a:r>
              <a:rPr lang="en-US" dirty="0">
                <a:solidFill>
                  <a:schemeClr val="bg1"/>
                </a:solidFill>
              </a:rPr>
              <a:t> </a:t>
            </a:r>
            <a:r>
              <a:rPr lang="en-US" dirty="0" err="1">
                <a:solidFill>
                  <a:schemeClr val="bg1"/>
                </a:solidFill>
              </a:rPr>
              <a:t>Thành</a:t>
            </a:r>
            <a:r>
              <a:rPr lang="en-US" dirty="0">
                <a:solidFill>
                  <a:schemeClr val="bg1"/>
                </a:solidFill>
              </a:rPr>
              <a:t> </a:t>
            </a:r>
            <a:r>
              <a:rPr lang="en-US" dirty="0" err="1">
                <a:solidFill>
                  <a:schemeClr val="bg1"/>
                </a:solidFill>
              </a:rPr>
              <a:t>Nhân</a:t>
            </a:r>
            <a:endParaRPr lang="en-VN" dirty="0">
              <a:solidFill>
                <a:schemeClr val="bg1"/>
              </a:solidFill>
            </a:endParaRPr>
          </a:p>
        </p:txBody>
      </p:sp>
      <p:sp>
        <p:nvSpPr>
          <p:cNvPr id="13" name="TextBox 12">
            <a:extLst>
              <a:ext uri="{FF2B5EF4-FFF2-40B4-BE49-F238E27FC236}">
                <a16:creationId xmlns:a16="http://schemas.microsoft.com/office/drawing/2014/main" id="{F6AE2539-02DE-7A46-8F25-96C559DC3475}"/>
              </a:ext>
            </a:extLst>
          </p:cNvPr>
          <p:cNvSpPr txBox="1"/>
          <p:nvPr/>
        </p:nvSpPr>
        <p:spPr>
          <a:xfrm>
            <a:off x="5543550" y="5004006"/>
            <a:ext cx="3242234" cy="369332"/>
          </a:xfrm>
          <a:prstGeom prst="rect">
            <a:avLst/>
          </a:prstGeom>
          <a:noFill/>
        </p:spPr>
        <p:txBody>
          <a:bodyPr wrap="none" rtlCol="0">
            <a:spAutoFit/>
          </a:bodyPr>
          <a:lstStyle/>
          <a:p>
            <a:r>
              <a:rPr lang="en-VN" dirty="0">
                <a:solidFill>
                  <a:schemeClr val="bg1"/>
                </a:solidFill>
              </a:rPr>
              <a:t>PS13753 - L</a:t>
            </a:r>
            <a:r>
              <a:rPr lang="vi-VN" dirty="0">
                <a:solidFill>
                  <a:schemeClr val="bg1"/>
                </a:solidFill>
              </a:rPr>
              <a:t>ương Đức Thắng</a:t>
            </a:r>
            <a:endParaRPr lang="en-VN" dirty="0">
              <a:solidFill>
                <a:schemeClr val="bg1"/>
              </a:solidFill>
            </a:endParaRPr>
          </a:p>
        </p:txBody>
      </p:sp>
      <p:pic>
        <p:nvPicPr>
          <p:cNvPr id="15" name="Picture 14">
            <a:extLst>
              <a:ext uri="{FF2B5EF4-FFF2-40B4-BE49-F238E27FC236}">
                <a16:creationId xmlns:a16="http://schemas.microsoft.com/office/drawing/2014/main" id="{3190188D-B857-F746-AD42-4671E8599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516" y="5866316"/>
            <a:ext cx="1372068" cy="876599"/>
          </a:xfrm>
          <a:prstGeom prst="rect">
            <a:avLst/>
          </a:prstGeom>
        </p:spPr>
      </p:pic>
    </p:spTree>
    <p:extLst>
      <p:ext uri="{BB962C8B-B14F-4D97-AF65-F5344CB8AC3E}">
        <p14:creationId xmlns:p14="http://schemas.microsoft.com/office/powerpoint/2010/main" val="110058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131737"/>
            <a:ext cx="6191673" cy="923330"/>
          </a:xfrm>
          <a:prstGeom prst="rect">
            <a:avLst/>
          </a:prstGeom>
          <a:noFill/>
        </p:spPr>
        <p:txBody>
          <a:bodyPr wrap="square" rtlCol="0" anchor="ctr">
            <a:spAutoFit/>
          </a:bodyPr>
          <a:lstStyle/>
          <a:p>
            <a:r>
              <a:rPr lang="en-US" altLang="ko-KR" sz="5400" dirty="0" err="1">
                <a:solidFill>
                  <a:schemeClr val="bg1"/>
                </a:solidFill>
                <a:cs typeface="Arial" pitchFamily="34" charset="0"/>
              </a:rPr>
              <a:t>Mục</a:t>
            </a:r>
            <a:r>
              <a:rPr lang="en-US" altLang="ko-KR" sz="5400" dirty="0">
                <a:solidFill>
                  <a:schemeClr val="bg1"/>
                </a:solidFill>
                <a:cs typeface="Arial" pitchFamily="34" charset="0"/>
              </a:rPr>
              <a:t> </a:t>
            </a:r>
            <a:r>
              <a:rPr lang="en-US" altLang="ko-KR" sz="5400" dirty="0" err="1">
                <a:solidFill>
                  <a:schemeClr val="bg1"/>
                </a:solidFill>
                <a:cs typeface="Arial" pitchFamily="34" charset="0"/>
              </a:rPr>
              <a:t>Lục</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988064" y="1708652"/>
            <a:ext cx="5265165" cy="646331"/>
            <a:chOff x="5994506" y="1634221"/>
            <a:chExt cx="5265165" cy="646331"/>
          </a:xfrm>
          <a:noFill/>
          <a:effectLst>
            <a:outerShdw blurRad="50800" dist="38100" algn="l" rotWithShape="0">
              <a:prstClr val="black">
                <a:alpha val="40000"/>
              </a:prstClr>
            </a:outerShdw>
          </a:effectLst>
        </p:grpSpPr>
        <p:sp>
          <p:nvSpPr>
            <p:cNvPr id="9" name="TextBox 8"/>
            <p:cNvSpPr txBox="1"/>
            <p:nvPr/>
          </p:nvSpPr>
          <p:spPr>
            <a:xfrm>
              <a:off x="6751979" y="1757046"/>
              <a:ext cx="4507692" cy="507831"/>
            </a:xfrm>
            <a:prstGeom prst="rect">
              <a:avLst/>
            </a:prstGeom>
            <a:grpFill/>
            <a:ln>
              <a:noFill/>
            </a:ln>
          </p:spPr>
          <p:txBody>
            <a:bodyPr wrap="square" lIns="108000" rIns="108000" rtlCol="0">
              <a:spAutoFit/>
            </a:bodyPr>
            <a:lstStyle/>
            <a:p>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Giới</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Thiệu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Dự</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Án</a:t>
              </a:r>
              <a:endParaRPr lang="ko-KR" altLang="en-US" sz="2700" b="1" dirty="0">
                <a:solidFill>
                  <a:schemeClr val="bg1"/>
                </a:solidFill>
                <a:cs typeface="Arial" pitchFamily="34" charset="0"/>
              </a:endParaRPr>
            </a:p>
          </p:txBody>
        </p:sp>
        <p:sp>
          <p:nvSpPr>
            <p:cNvPr id="7" name="TextBox 6"/>
            <p:cNvSpPr txBox="1"/>
            <p:nvPr/>
          </p:nvSpPr>
          <p:spPr>
            <a:xfrm>
              <a:off x="5994506" y="1634221"/>
              <a:ext cx="958096" cy="646331"/>
            </a:xfrm>
            <a:prstGeom prst="rect">
              <a:avLst/>
            </a:prstGeom>
            <a:grpFill/>
            <a:ln>
              <a:noFill/>
            </a:ln>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988064" y="2910968"/>
            <a:ext cx="5265165" cy="646331"/>
            <a:chOff x="5994506" y="1634221"/>
            <a:chExt cx="5265165" cy="646331"/>
          </a:xfrm>
          <a:effectLst>
            <a:outerShdw blurRad="50800" dist="38100" dir="2700000" algn="tl" rotWithShape="0">
              <a:prstClr val="black">
                <a:alpha val="40000"/>
              </a:prstClr>
            </a:outerShdw>
          </a:effectLst>
        </p:grpSpPr>
        <p:sp>
          <p:nvSpPr>
            <p:cNvPr id="14" name="TextBox 13">
              <a:extLst>
                <a:ext uri="{FF2B5EF4-FFF2-40B4-BE49-F238E27FC236}">
                  <a16:creationId xmlns:a16="http://schemas.microsoft.com/office/drawing/2014/main" id="{514A7347-AA7C-40AB-A16E-561268F31218}"/>
                </a:ext>
              </a:extLst>
            </p:cNvPr>
            <p:cNvSpPr txBox="1"/>
            <p:nvPr/>
          </p:nvSpPr>
          <p:spPr>
            <a:xfrm>
              <a:off x="6751979" y="1737775"/>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Thu Thập Yêu Cầu</a:t>
              </a:r>
              <a:endParaRPr lang="ko-KR" altLang="en-US" sz="27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7025C5A0-D7FB-416C-8C4B-7425C4EA0504}"/>
              </a:ext>
            </a:extLst>
          </p:cNvPr>
          <p:cNvGrpSpPr/>
          <p:nvPr/>
        </p:nvGrpSpPr>
        <p:grpSpPr>
          <a:xfrm>
            <a:off x="5988064" y="4113284"/>
            <a:ext cx="5265165" cy="646331"/>
            <a:chOff x="5994506" y="1634221"/>
            <a:chExt cx="5265165" cy="646331"/>
          </a:xfrm>
          <a:effectLst>
            <a:outerShdw blurRad="50800" dist="38100" dir="2700000" algn="tl" rotWithShape="0">
              <a:prstClr val="black">
                <a:alpha val="40000"/>
              </a:prstClr>
            </a:outerShdw>
          </a:effectLst>
        </p:grpSpPr>
        <p:sp>
          <p:nvSpPr>
            <p:cNvPr id="19" name="TextBox 18">
              <a:extLst>
                <a:ext uri="{FF2B5EF4-FFF2-40B4-BE49-F238E27FC236}">
                  <a16:creationId xmlns:a16="http://schemas.microsoft.com/office/drawing/2014/main" id="{DA8435BF-64D3-44E8-BAA7-A92781E87BDE}"/>
                </a:ext>
              </a:extLst>
            </p:cNvPr>
            <p:cNvSpPr txBox="1"/>
            <p:nvPr/>
          </p:nvSpPr>
          <p:spPr>
            <a:xfrm>
              <a:off x="6751979" y="1769471"/>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a:t>
              </a:r>
              <a:r>
                <a:rPr lang="vi-VN" altLang="ko-KR" sz="2700" b="1" dirty="0">
                  <a:solidFill>
                    <a:schemeClr val="bg1"/>
                  </a:solidFill>
                  <a:cs typeface="Arial" pitchFamily="34" charset="0"/>
                </a:rPr>
                <a:t>Ước Lượng Story</a:t>
              </a:r>
              <a:endParaRPr lang="ko-KR" altLang="en-US" sz="2700" b="1" dirty="0">
                <a:solidFill>
                  <a:schemeClr val="bg1"/>
                </a:solidFill>
                <a:cs typeface="Arial" pitchFamily="34" charset="0"/>
              </a:endParaRPr>
            </a:p>
          </p:txBody>
        </p:sp>
        <p:sp>
          <p:nvSpPr>
            <p:cNvPr id="17" name="TextBox 16">
              <a:extLst>
                <a:ext uri="{FF2B5EF4-FFF2-40B4-BE49-F238E27FC236}">
                  <a16:creationId xmlns:a16="http://schemas.microsoft.com/office/drawing/2014/main" id="{372E4745-5F52-41BC-9313-36008356325D}"/>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pic>
        <p:nvPicPr>
          <p:cNvPr id="25" name="Picture 24">
            <a:extLst>
              <a:ext uri="{FF2B5EF4-FFF2-40B4-BE49-F238E27FC236}">
                <a16:creationId xmlns:a16="http://schemas.microsoft.com/office/drawing/2014/main" id="{405F3383-087E-E340-A923-8844528E5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7809" y="126001"/>
            <a:ext cx="1990839" cy="1271925"/>
          </a:xfrm>
          <a:prstGeom prst="rect">
            <a:avLst/>
          </a:prstGeom>
        </p:spPr>
      </p:pic>
    </p:spTree>
    <p:extLst>
      <p:ext uri="{BB962C8B-B14F-4D97-AF65-F5344CB8AC3E}">
        <p14:creationId xmlns:p14="http://schemas.microsoft.com/office/powerpoint/2010/main" val="40333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30AB0BAD-8E51-4A26-9A45-CD00DE71CBD5}"/>
              </a:ext>
            </a:extLst>
          </p:cNvPr>
          <p:cNvGrpSpPr/>
          <p:nvPr/>
        </p:nvGrpSpPr>
        <p:grpSpPr>
          <a:xfrm>
            <a:off x="8101806" y="1297608"/>
            <a:ext cx="2640016" cy="4956764"/>
            <a:chOff x="8101806" y="1297608"/>
            <a:chExt cx="2640016" cy="4956764"/>
          </a:xfrm>
        </p:grpSpPr>
        <p:sp>
          <p:nvSpPr>
            <p:cNvPr id="171" name="Freeform: Shape 170">
              <a:extLst>
                <a:ext uri="{FF2B5EF4-FFF2-40B4-BE49-F238E27FC236}">
                  <a16:creationId xmlns:a16="http://schemas.microsoft.com/office/drawing/2014/main" id="{B2B0CB3F-3902-4BAC-80DC-E8810667795A}"/>
                </a:ext>
              </a:extLst>
            </p:cNvPr>
            <p:cNvSpPr/>
            <p:nvPr/>
          </p:nvSpPr>
          <p:spPr>
            <a:xfrm>
              <a:off x="9866448" y="1297608"/>
              <a:ext cx="138948" cy="1271375"/>
            </a:xfrm>
            <a:custGeom>
              <a:avLst/>
              <a:gdLst>
                <a:gd name="connsiteX0" fmla="*/ 0 w 112432"/>
                <a:gd name="connsiteY0" fmla="*/ 0 h 1028757"/>
                <a:gd name="connsiteX1" fmla="*/ 113557 w 112432"/>
                <a:gd name="connsiteY1" fmla="*/ 0 h 1028757"/>
                <a:gd name="connsiteX2" fmla="*/ 113557 w 112432"/>
                <a:gd name="connsiteY2" fmla="*/ 1029881 h 1028757"/>
                <a:gd name="connsiteX3" fmla="*/ 0 w 112432"/>
                <a:gd name="connsiteY3" fmla="*/ 1029881 h 1028757"/>
              </a:gdLst>
              <a:ahLst/>
              <a:cxnLst>
                <a:cxn ang="0">
                  <a:pos x="connsiteX0" y="connsiteY0"/>
                </a:cxn>
                <a:cxn ang="0">
                  <a:pos x="connsiteX1" y="connsiteY1"/>
                </a:cxn>
                <a:cxn ang="0">
                  <a:pos x="connsiteX2" y="connsiteY2"/>
                </a:cxn>
                <a:cxn ang="0">
                  <a:pos x="connsiteX3" y="connsiteY3"/>
                </a:cxn>
              </a:cxnLst>
              <a:rect l="l" t="t" r="r" b="b"/>
              <a:pathLst>
                <a:path w="112432" h="1028757">
                  <a:moveTo>
                    <a:pt x="0" y="0"/>
                  </a:moveTo>
                  <a:lnTo>
                    <a:pt x="113557" y="0"/>
                  </a:lnTo>
                  <a:lnTo>
                    <a:pt x="113557" y="1029881"/>
                  </a:lnTo>
                  <a:lnTo>
                    <a:pt x="0" y="1029881"/>
                  </a:lnTo>
                  <a:close/>
                </a:path>
              </a:pathLst>
            </a:custGeom>
            <a:solidFill>
              <a:schemeClr val="bg1"/>
            </a:solidFill>
            <a:ln w="561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grpSp>
          <p:nvGrpSpPr>
            <p:cNvPr id="172" name="Group 171">
              <a:extLst>
                <a:ext uri="{FF2B5EF4-FFF2-40B4-BE49-F238E27FC236}">
                  <a16:creationId xmlns:a16="http://schemas.microsoft.com/office/drawing/2014/main" id="{44EA055C-93E5-4202-902C-43E7CD28A361}"/>
                </a:ext>
              </a:extLst>
            </p:cNvPr>
            <p:cNvGrpSpPr/>
            <p:nvPr/>
          </p:nvGrpSpPr>
          <p:grpSpPr>
            <a:xfrm>
              <a:off x="9865488" y="1328645"/>
              <a:ext cx="167956" cy="1314161"/>
              <a:chOff x="6506834" y="2638613"/>
              <a:chExt cx="112433" cy="1063378"/>
            </a:xfrm>
          </p:grpSpPr>
          <p:sp>
            <p:nvSpPr>
              <p:cNvPr id="190" name="Parallelogram 189">
                <a:extLst>
                  <a:ext uri="{FF2B5EF4-FFF2-40B4-BE49-F238E27FC236}">
                    <a16:creationId xmlns:a16="http://schemas.microsoft.com/office/drawing/2014/main" id="{36F4351C-60C8-4040-A526-FFF54D27720A}"/>
                  </a:ext>
                </a:extLst>
              </p:cNvPr>
              <p:cNvSpPr/>
              <p:nvPr/>
            </p:nvSpPr>
            <p:spPr>
              <a:xfrm rot="16200000">
                <a:off x="6479597" y="356232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arallelogram 184">
                <a:extLst>
                  <a:ext uri="{FF2B5EF4-FFF2-40B4-BE49-F238E27FC236}">
                    <a16:creationId xmlns:a16="http://schemas.microsoft.com/office/drawing/2014/main" id="{205E6B94-77F7-4364-B178-AE2C068B353B}"/>
                  </a:ext>
                </a:extLst>
              </p:cNvPr>
              <p:cNvSpPr/>
              <p:nvPr/>
            </p:nvSpPr>
            <p:spPr>
              <a:xfrm rot="16200000">
                <a:off x="6479597" y="266585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Parallelogram 185">
                <a:extLst>
                  <a:ext uri="{FF2B5EF4-FFF2-40B4-BE49-F238E27FC236}">
                    <a16:creationId xmlns:a16="http://schemas.microsoft.com/office/drawing/2014/main" id="{47A47B4C-4896-4852-A2A5-DAF9C2FBA604}"/>
                  </a:ext>
                </a:extLst>
              </p:cNvPr>
              <p:cNvSpPr/>
              <p:nvPr/>
            </p:nvSpPr>
            <p:spPr>
              <a:xfrm rot="16200000">
                <a:off x="6479597" y="2845144"/>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Parallelogram 186">
                <a:extLst>
                  <a:ext uri="{FF2B5EF4-FFF2-40B4-BE49-F238E27FC236}">
                    <a16:creationId xmlns:a16="http://schemas.microsoft.com/office/drawing/2014/main" id="{32F68C9C-BA9B-494B-9D80-5CF8A6BAB0AB}"/>
                  </a:ext>
                </a:extLst>
              </p:cNvPr>
              <p:cNvSpPr/>
              <p:nvPr/>
            </p:nvSpPr>
            <p:spPr>
              <a:xfrm rot="16200000">
                <a:off x="6479597" y="3024438"/>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Parallelogram 187">
                <a:extLst>
                  <a:ext uri="{FF2B5EF4-FFF2-40B4-BE49-F238E27FC236}">
                    <a16:creationId xmlns:a16="http://schemas.microsoft.com/office/drawing/2014/main" id="{B29B8500-8724-413D-B5FC-E2919C805FEA}"/>
                  </a:ext>
                </a:extLst>
              </p:cNvPr>
              <p:cNvSpPr/>
              <p:nvPr/>
            </p:nvSpPr>
            <p:spPr>
              <a:xfrm rot="16200000">
                <a:off x="6479597" y="3203732"/>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arallelogram 188">
                <a:extLst>
                  <a:ext uri="{FF2B5EF4-FFF2-40B4-BE49-F238E27FC236}">
                    <a16:creationId xmlns:a16="http://schemas.microsoft.com/office/drawing/2014/main" id="{E196BA87-39E9-4CBB-86EC-2BF9F0200D8E}"/>
                  </a:ext>
                </a:extLst>
              </p:cNvPr>
              <p:cNvSpPr/>
              <p:nvPr/>
            </p:nvSpPr>
            <p:spPr>
              <a:xfrm rot="16200000">
                <a:off x="6479597" y="3383026"/>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 name="Freeform: Shape 183">
              <a:extLst>
                <a:ext uri="{FF2B5EF4-FFF2-40B4-BE49-F238E27FC236}">
                  <a16:creationId xmlns:a16="http://schemas.microsoft.com/office/drawing/2014/main" id="{15FD102D-7AC8-46BC-A43E-431D318744EE}"/>
                </a:ext>
              </a:extLst>
            </p:cNvPr>
            <p:cNvSpPr/>
            <p:nvPr/>
          </p:nvSpPr>
          <p:spPr>
            <a:xfrm>
              <a:off x="8341492" y="2566687"/>
              <a:ext cx="2167593" cy="90316"/>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dirty="0"/>
            </a:p>
          </p:txBody>
        </p:sp>
        <p:sp>
          <p:nvSpPr>
            <p:cNvPr id="174" name="Freeform: Shape 173">
              <a:extLst>
                <a:ext uri="{FF2B5EF4-FFF2-40B4-BE49-F238E27FC236}">
                  <a16:creationId xmlns:a16="http://schemas.microsoft.com/office/drawing/2014/main" id="{C9E0FF33-795B-4853-85A5-B0DE2A44B50C}"/>
                </a:ext>
              </a:extLst>
            </p:cNvPr>
            <p:cNvSpPr/>
            <p:nvPr/>
          </p:nvSpPr>
          <p:spPr>
            <a:xfrm>
              <a:off x="8332460" y="3032164"/>
              <a:ext cx="2180793" cy="3222208"/>
            </a:xfrm>
            <a:custGeom>
              <a:avLst/>
              <a:gdLst>
                <a:gd name="connsiteX0" fmla="*/ 1539763 w 1759568"/>
                <a:gd name="connsiteY0" fmla="*/ 2585947 h 2602811"/>
                <a:gd name="connsiteX1" fmla="*/ 224303 w 1759568"/>
                <a:gd name="connsiteY1" fmla="*/ 2607309 h 2602811"/>
                <a:gd name="connsiteX2" fmla="*/ 0 w 1759568"/>
                <a:gd name="connsiteY2" fmla="*/ 0 h 2602811"/>
                <a:gd name="connsiteX3" fmla="*/ 1764628 w 1759568"/>
                <a:gd name="connsiteY3" fmla="*/ 0 h 2602811"/>
                <a:gd name="connsiteX0" fmla="*/ 1536685 w 1764628"/>
                <a:gd name="connsiteY0" fmla="*/ 2601341 h 2607309"/>
                <a:gd name="connsiteX1" fmla="*/ 224303 w 1764628"/>
                <a:gd name="connsiteY1" fmla="*/ 2607309 h 2607309"/>
                <a:gd name="connsiteX2" fmla="*/ 0 w 1764628"/>
                <a:gd name="connsiteY2" fmla="*/ 0 h 2607309"/>
                <a:gd name="connsiteX3" fmla="*/ 1764628 w 1764628"/>
                <a:gd name="connsiteY3" fmla="*/ 0 h 2607309"/>
                <a:gd name="connsiteX4" fmla="*/ 1536685 w 1764628"/>
                <a:gd name="connsiteY4" fmla="*/ 2601341 h 260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28" h="2607309">
                  <a:moveTo>
                    <a:pt x="1536685" y="2601341"/>
                  </a:moveTo>
                  <a:lnTo>
                    <a:pt x="224303" y="2607309"/>
                  </a:lnTo>
                  <a:lnTo>
                    <a:pt x="0" y="0"/>
                  </a:lnTo>
                  <a:lnTo>
                    <a:pt x="1764628" y="0"/>
                  </a:lnTo>
                  <a:cubicBezTo>
                    <a:pt x="1689673" y="861982"/>
                    <a:pt x="1611640" y="1739359"/>
                    <a:pt x="1536685" y="2601341"/>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176" name="Freeform: Shape 175">
              <a:extLst>
                <a:ext uri="{FF2B5EF4-FFF2-40B4-BE49-F238E27FC236}">
                  <a16:creationId xmlns:a16="http://schemas.microsoft.com/office/drawing/2014/main" id="{24AF802E-8D8E-43B6-9B5E-387FD254BF25}"/>
                </a:ext>
              </a:extLst>
            </p:cNvPr>
            <p:cNvSpPr/>
            <p:nvPr/>
          </p:nvSpPr>
          <p:spPr>
            <a:xfrm>
              <a:off x="8423471" y="4040233"/>
              <a:ext cx="1993907" cy="903163"/>
            </a:xfrm>
            <a:custGeom>
              <a:avLst/>
              <a:gdLst>
                <a:gd name="connsiteX0" fmla="*/ 1556628 w 1613405"/>
                <a:gd name="connsiteY0" fmla="*/ 730811 h 730811"/>
                <a:gd name="connsiteX1" fmla="*/ 60714 w 1613405"/>
                <a:gd name="connsiteY1" fmla="*/ 730811 h 730811"/>
                <a:gd name="connsiteX2" fmla="*/ 0 w 1613405"/>
                <a:gd name="connsiteY2" fmla="*/ 0 h 730811"/>
                <a:gd name="connsiteX3" fmla="*/ 1618466 w 1613405"/>
                <a:gd name="connsiteY3" fmla="*/ 0 h 730811"/>
              </a:gdLst>
              <a:ahLst/>
              <a:cxnLst>
                <a:cxn ang="0">
                  <a:pos x="connsiteX0" y="connsiteY0"/>
                </a:cxn>
                <a:cxn ang="0">
                  <a:pos x="connsiteX1" y="connsiteY1"/>
                </a:cxn>
                <a:cxn ang="0">
                  <a:pos x="connsiteX2" y="connsiteY2"/>
                </a:cxn>
                <a:cxn ang="0">
                  <a:pos x="connsiteX3" y="connsiteY3"/>
                </a:cxn>
              </a:cxnLst>
              <a:rect l="l" t="t" r="r" b="b"/>
              <a:pathLst>
                <a:path w="1613405" h="730811">
                  <a:moveTo>
                    <a:pt x="1556628" y="730811"/>
                  </a:moveTo>
                  <a:lnTo>
                    <a:pt x="60714" y="730811"/>
                  </a:lnTo>
                  <a:lnTo>
                    <a:pt x="0" y="0"/>
                  </a:lnTo>
                  <a:lnTo>
                    <a:pt x="1618466" y="0"/>
                  </a:lnTo>
                  <a:close/>
                </a:path>
              </a:pathLst>
            </a:custGeom>
            <a:solidFill>
              <a:schemeClr val="accent2"/>
            </a:solidFill>
            <a:ln w="561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8386EC3-E91E-4423-B43F-103614898986}"/>
                </a:ext>
              </a:extLst>
            </p:cNvPr>
            <p:cNvSpPr/>
            <p:nvPr/>
          </p:nvSpPr>
          <p:spPr>
            <a:xfrm>
              <a:off x="8341492" y="2656097"/>
              <a:ext cx="2167593" cy="56501"/>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lumMod val="95000"/>
              </a:schemeClr>
            </a:solidFill>
            <a:ln w="561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463796F-C4C2-48C0-9B79-DEB9E8CD51A1}"/>
                </a:ext>
              </a:extLst>
            </p:cNvPr>
            <p:cNvSpPr/>
            <p:nvPr/>
          </p:nvSpPr>
          <p:spPr>
            <a:xfrm>
              <a:off x="8101806" y="2701467"/>
              <a:ext cx="2640016" cy="333476"/>
            </a:xfrm>
            <a:custGeom>
              <a:avLst/>
              <a:gdLst>
                <a:gd name="connsiteX0" fmla="*/ 2137904 w 2136217"/>
                <a:gd name="connsiteY0" fmla="*/ 274335 h 269837"/>
                <a:gd name="connsiteX1" fmla="*/ 0 w 2136217"/>
                <a:gd name="connsiteY1" fmla="*/ 274335 h 269837"/>
                <a:gd name="connsiteX2" fmla="*/ 124800 w 2136217"/>
                <a:gd name="connsiteY2" fmla="*/ 37665 h 269837"/>
                <a:gd name="connsiteX3" fmla="*/ 187200 w 2136217"/>
                <a:gd name="connsiteY3" fmla="*/ 0 h 269837"/>
                <a:gd name="connsiteX4" fmla="*/ 1954076 w 2136217"/>
                <a:gd name="connsiteY4" fmla="*/ 8432 h 269837"/>
                <a:gd name="connsiteX5" fmla="*/ 2015914 w 2136217"/>
                <a:gd name="connsiteY5" fmla="*/ 46097 h 269837"/>
                <a:gd name="connsiteX6" fmla="*/ 2137904 w 2136217"/>
                <a:gd name="connsiteY6" fmla="*/ 274335 h 2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6217" h="269837">
                  <a:moveTo>
                    <a:pt x="2137904" y="274335"/>
                  </a:moveTo>
                  <a:lnTo>
                    <a:pt x="0" y="274335"/>
                  </a:lnTo>
                  <a:lnTo>
                    <a:pt x="124800" y="37665"/>
                  </a:lnTo>
                  <a:cubicBezTo>
                    <a:pt x="137168" y="14616"/>
                    <a:pt x="161341" y="0"/>
                    <a:pt x="187200" y="0"/>
                  </a:cubicBezTo>
                  <a:lnTo>
                    <a:pt x="1954076" y="8432"/>
                  </a:lnTo>
                  <a:cubicBezTo>
                    <a:pt x="1979936" y="8432"/>
                    <a:pt x="2003547" y="23049"/>
                    <a:pt x="2015914" y="46097"/>
                  </a:cubicBezTo>
                  <a:lnTo>
                    <a:pt x="2137904" y="274335"/>
                  </a:ln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grpSp>
      <p:sp>
        <p:nvSpPr>
          <p:cNvPr id="2" name="TextBox 1">
            <a:extLst>
              <a:ext uri="{FF2B5EF4-FFF2-40B4-BE49-F238E27FC236}">
                <a16:creationId xmlns:a16="http://schemas.microsoft.com/office/drawing/2014/main" id="{4E442CD5-E887-4BC0-A447-2C9BD87CCF6D}"/>
              </a:ext>
            </a:extLst>
          </p:cNvPr>
          <p:cNvSpPr txBox="1"/>
          <p:nvPr/>
        </p:nvSpPr>
        <p:spPr>
          <a:xfrm>
            <a:off x="623380" y="447851"/>
            <a:ext cx="6191673" cy="923330"/>
          </a:xfrm>
          <a:prstGeom prst="rect">
            <a:avLst/>
          </a:prstGeom>
          <a:noFill/>
          <a:effectLst>
            <a:glow rad="228600">
              <a:schemeClr val="tx1">
                <a:lumMod val="95000"/>
                <a:lumOff val="5000"/>
                <a:alpha val="40000"/>
              </a:schemeClr>
            </a:glow>
            <a:outerShdw blurRad="50800" dist="38100" dir="13500000" algn="br" rotWithShape="0">
              <a:prstClr val="black">
                <a:alpha val="40000"/>
              </a:prstClr>
            </a:outerShdw>
            <a:softEdge rad="12700"/>
          </a:effectLst>
        </p:spPr>
        <p:txBody>
          <a:bodyPr wrap="square" rtlCol="0" anchor="ctr">
            <a:spAutoFit/>
          </a:bodyPr>
          <a:lstStyle/>
          <a:p>
            <a:r>
              <a:rPr lang="en-US" altLang="ko-KR" sz="5400" dirty="0">
                <a:solidFill>
                  <a:schemeClr val="bg1"/>
                </a:solidFill>
                <a:cs typeface="Arial" pitchFamily="34" charset="0"/>
              </a:rPr>
              <a:t>Giới Thiệu Dự Án</a:t>
            </a:r>
            <a:endParaRPr lang="ko-KR" altLang="en-US" sz="5400" dirty="0">
              <a:solidFill>
                <a:schemeClr val="bg1"/>
              </a:solidFill>
              <a:cs typeface="Arial" pitchFamily="34" charset="0"/>
            </a:endParaRPr>
          </a:p>
        </p:txBody>
      </p:sp>
      <p:grpSp>
        <p:nvGrpSpPr>
          <p:cNvPr id="192" name="Group 191">
            <a:extLst>
              <a:ext uri="{FF2B5EF4-FFF2-40B4-BE49-F238E27FC236}">
                <a16:creationId xmlns:a16="http://schemas.microsoft.com/office/drawing/2014/main" id="{EF71BD57-EFAF-4CA2-B162-0AF379729A75}"/>
              </a:ext>
            </a:extLst>
          </p:cNvPr>
          <p:cNvGrpSpPr/>
          <p:nvPr/>
        </p:nvGrpSpPr>
        <p:grpSpPr>
          <a:xfrm>
            <a:off x="-10078" y="4740475"/>
            <a:ext cx="12245349" cy="2153719"/>
            <a:chOff x="-10078" y="4740475"/>
            <a:chExt cx="12245349" cy="2153719"/>
          </a:xfrm>
        </p:grpSpPr>
        <p:grpSp>
          <p:nvGrpSpPr>
            <p:cNvPr id="11" name="Group 10">
              <a:extLst>
                <a:ext uri="{FF2B5EF4-FFF2-40B4-BE49-F238E27FC236}">
                  <a16:creationId xmlns:a16="http://schemas.microsoft.com/office/drawing/2014/main" id="{F65870A9-29B2-4343-9110-2AD98DE485A0}"/>
                </a:ext>
              </a:extLst>
            </p:cNvPr>
            <p:cNvGrpSpPr/>
            <p:nvPr/>
          </p:nvGrpSpPr>
          <p:grpSpPr>
            <a:xfrm>
              <a:off x="1223206" y="6187601"/>
              <a:ext cx="461573" cy="534553"/>
              <a:chOff x="3902872" y="3694206"/>
              <a:chExt cx="633507" cy="733672"/>
            </a:xfrm>
          </p:grpSpPr>
          <p:sp>
            <p:nvSpPr>
              <p:cNvPr id="5" name="Freeform: Shape 4">
                <a:extLst>
                  <a:ext uri="{FF2B5EF4-FFF2-40B4-BE49-F238E27FC236}">
                    <a16:creationId xmlns:a16="http://schemas.microsoft.com/office/drawing/2014/main" id="{A69C3398-36AF-4514-B52E-26E5D7BD95D8}"/>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DC019C2-DC62-4525-9525-5F800CC56E71}"/>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1D647089-698D-44A0-96B7-D9CC4D4D4C5D}"/>
                </a:ext>
              </a:extLst>
            </p:cNvPr>
            <p:cNvGrpSpPr/>
            <p:nvPr/>
          </p:nvGrpSpPr>
          <p:grpSpPr>
            <a:xfrm>
              <a:off x="3123722" y="6187601"/>
              <a:ext cx="381478" cy="540410"/>
              <a:chOff x="4739210" y="3546527"/>
              <a:chExt cx="467997" cy="662974"/>
            </a:xfrm>
          </p:grpSpPr>
          <p:sp>
            <p:nvSpPr>
              <p:cNvPr id="8" name="Freeform: Shape 7">
                <a:extLst>
                  <a:ext uri="{FF2B5EF4-FFF2-40B4-BE49-F238E27FC236}">
                    <a16:creationId xmlns:a16="http://schemas.microsoft.com/office/drawing/2014/main" id="{AE1615F7-326D-4AD3-BDDE-FA10A91F3F1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86E96C8-7451-4616-847B-913F11D6D4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3B765DA-0A26-409A-8768-281C095DEE8C}"/>
                </a:ext>
              </a:extLst>
            </p:cNvPr>
            <p:cNvGrpSpPr>
              <a:grpSpLocks noChangeAspect="1"/>
            </p:cNvGrpSpPr>
            <p:nvPr/>
          </p:nvGrpSpPr>
          <p:grpSpPr>
            <a:xfrm>
              <a:off x="2168269" y="6416952"/>
              <a:ext cx="406779" cy="455955"/>
              <a:chOff x="4654294" y="4434680"/>
              <a:chExt cx="406779" cy="455955"/>
            </a:xfrm>
          </p:grpSpPr>
          <p:sp>
            <p:nvSpPr>
              <p:cNvPr id="6" name="Freeform: Shape 5">
                <a:extLst>
                  <a:ext uri="{FF2B5EF4-FFF2-40B4-BE49-F238E27FC236}">
                    <a16:creationId xmlns:a16="http://schemas.microsoft.com/office/drawing/2014/main" id="{49D2EF35-8DFC-467E-A246-29A00145CF7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812E781-DC5E-4146-8DC8-1DCDE63B8C4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CEAE9CA-543D-4662-A20F-69201CC6BCD9}"/>
                </a:ext>
              </a:extLst>
            </p:cNvPr>
            <p:cNvGrpSpPr/>
            <p:nvPr/>
          </p:nvGrpSpPr>
          <p:grpSpPr>
            <a:xfrm rot="20275770">
              <a:off x="3987520" y="6247899"/>
              <a:ext cx="381478" cy="540410"/>
              <a:chOff x="4739210" y="3546527"/>
              <a:chExt cx="467997" cy="662974"/>
            </a:xfrm>
          </p:grpSpPr>
          <p:sp>
            <p:nvSpPr>
              <p:cNvPr id="15" name="Freeform: Shape 14">
                <a:extLst>
                  <a:ext uri="{FF2B5EF4-FFF2-40B4-BE49-F238E27FC236}">
                    <a16:creationId xmlns:a16="http://schemas.microsoft.com/office/drawing/2014/main" id="{5FE55EFB-84E3-4377-BF90-CC47A1B191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E20DA0E-BAC2-42AE-A797-6F9D78BC48E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53A1E8F-8D59-4AA4-AF70-49BC143E02E5}"/>
                </a:ext>
              </a:extLst>
            </p:cNvPr>
            <p:cNvGrpSpPr/>
            <p:nvPr/>
          </p:nvGrpSpPr>
          <p:grpSpPr>
            <a:xfrm rot="2154424">
              <a:off x="4851318" y="6308197"/>
              <a:ext cx="381478" cy="540410"/>
              <a:chOff x="4739210" y="3546527"/>
              <a:chExt cx="467997" cy="662974"/>
            </a:xfrm>
          </p:grpSpPr>
          <p:sp>
            <p:nvSpPr>
              <p:cNvPr id="18" name="Freeform: Shape 17">
                <a:extLst>
                  <a:ext uri="{FF2B5EF4-FFF2-40B4-BE49-F238E27FC236}">
                    <a16:creationId xmlns:a16="http://schemas.microsoft.com/office/drawing/2014/main" id="{EA8FB987-9760-409D-99AB-EE31DF84293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48EAE4C-867B-4363-BE73-EBA5231BF8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62DFBC4-785B-4E77-A2AA-582040FA1339}"/>
                </a:ext>
              </a:extLst>
            </p:cNvPr>
            <p:cNvGrpSpPr/>
            <p:nvPr/>
          </p:nvGrpSpPr>
          <p:grpSpPr>
            <a:xfrm>
              <a:off x="5779423" y="6187601"/>
              <a:ext cx="461573" cy="534553"/>
              <a:chOff x="3902872" y="3694206"/>
              <a:chExt cx="633507" cy="733672"/>
            </a:xfrm>
          </p:grpSpPr>
          <p:sp>
            <p:nvSpPr>
              <p:cNvPr id="21" name="Freeform: Shape 20">
                <a:extLst>
                  <a:ext uri="{FF2B5EF4-FFF2-40B4-BE49-F238E27FC236}">
                    <a16:creationId xmlns:a16="http://schemas.microsoft.com/office/drawing/2014/main" id="{557996C4-63CA-4ED6-96B1-9FB93F564AA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C2F53E6-BC66-475D-8D5C-BF6CAF475C3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DF87033D-4D93-4217-8CBD-01F93D2D0504}"/>
                </a:ext>
              </a:extLst>
            </p:cNvPr>
            <p:cNvGrpSpPr/>
            <p:nvPr/>
          </p:nvGrpSpPr>
          <p:grpSpPr>
            <a:xfrm>
              <a:off x="7679939" y="6187601"/>
              <a:ext cx="381478" cy="540410"/>
              <a:chOff x="4739210" y="3546527"/>
              <a:chExt cx="467997" cy="662974"/>
            </a:xfrm>
          </p:grpSpPr>
          <p:sp>
            <p:nvSpPr>
              <p:cNvPr id="24" name="Freeform: Shape 23">
                <a:extLst>
                  <a:ext uri="{FF2B5EF4-FFF2-40B4-BE49-F238E27FC236}">
                    <a16:creationId xmlns:a16="http://schemas.microsoft.com/office/drawing/2014/main" id="{619B425A-F005-492C-99D7-E61B5C32F499}"/>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D166541-BC87-4469-B6CC-1A97E88F429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75BD37BE-485D-475B-BA9A-F90B3748D5A3}"/>
                </a:ext>
              </a:extLst>
            </p:cNvPr>
            <p:cNvGrpSpPr>
              <a:grpSpLocks noChangeAspect="1"/>
            </p:cNvGrpSpPr>
            <p:nvPr/>
          </p:nvGrpSpPr>
          <p:grpSpPr>
            <a:xfrm>
              <a:off x="6724486" y="6416952"/>
              <a:ext cx="406779" cy="455955"/>
              <a:chOff x="4654294" y="4434680"/>
              <a:chExt cx="406779" cy="455955"/>
            </a:xfrm>
          </p:grpSpPr>
          <p:sp>
            <p:nvSpPr>
              <p:cNvPr id="27" name="Freeform: Shape 26">
                <a:extLst>
                  <a:ext uri="{FF2B5EF4-FFF2-40B4-BE49-F238E27FC236}">
                    <a16:creationId xmlns:a16="http://schemas.microsoft.com/office/drawing/2014/main" id="{1C6ED803-EAF0-414D-BC5F-F2EDF0F94B67}"/>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B65A32-F0E6-4E3D-A901-53327441617C}"/>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546E726-54AA-4435-85F8-F2E55681C4AA}"/>
                </a:ext>
              </a:extLst>
            </p:cNvPr>
            <p:cNvGrpSpPr/>
            <p:nvPr/>
          </p:nvGrpSpPr>
          <p:grpSpPr>
            <a:xfrm rot="20275770">
              <a:off x="8543737" y="6247899"/>
              <a:ext cx="381478" cy="540410"/>
              <a:chOff x="4739210" y="3546527"/>
              <a:chExt cx="467997" cy="662974"/>
            </a:xfrm>
          </p:grpSpPr>
          <p:sp>
            <p:nvSpPr>
              <p:cNvPr id="30" name="Freeform: Shape 29">
                <a:extLst>
                  <a:ext uri="{FF2B5EF4-FFF2-40B4-BE49-F238E27FC236}">
                    <a16:creationId xmlns:a16="http://schemas.microsoft.com/office/drawing/2014/main" id="{BB7CF975-65AC-4828-8537-413F539B532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E202A8-C8EC-40B8-A387-7A1CD5AE0C5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45ED7A64-3D06-4500-A0FC-631628728486}"/>
                </a:ext>
              </a:extLst>
            </p:cNvPr>
            <p:cNvGrpSpPr/>
            <p:nvPr/>
          </p:nvGrpSpPr>
          <p:grpSpPr>
            <a:xfrm rot="2154424">
              <a:off x="9407535" y="6308197"/>
              <a:ext cx="381478" cy="540410"/>
              <a:chOff x="4739210" y="3546527"/>
              <a:chExt cx="467997" cy="662974"/>
            </a:xfrm>
          </p:grpSpPr>
          <p:sp>
            <p:nvSpPr>
              <p:cNvPr id="33" name="Freeform: Shape 32">
                <a:extLst>
                  <a:ext uri="{FF2B5EF4-FFF2-40B4-BE49-F238E27FC236}">
                    <a16:creationId xmlns:a16="http://schemas.microsoft.com/office/drawing/2014/main" id="{7A38947E-4FD5-47AB-8AAF-43F333AF1B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C2D36CB-4BF7-4CA5-B9B0-7CEFC5B2CF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3AB211D6-841B-4491-98E4-FBE93E7A70EF}"/>
                </a:ext>
              </a:extLst>
            </p:cNvPr>
            <p:cNvGrpSpPr/>
            <p:nvPr/>
          </p:nvGrpSpPr>
          <p:grpSpPr>
            <a:xfrm>
              <a:off x="4483427" y="5757276"/>
              <a:ext cx="461573" cy="534553"/>
              <a:chOff x="3902872" y="3694206"/>
              <a:chExt cx="633507" cy="733672"/>
            </a:xfrm>
          </p:grpSpPr>
          <p:sp>
            <p:nvSpPr>
              <p:cNvPr id="36" name="Freeform: Shape 35">
                <a:extLst>
                  <a:ext uri="{FF2B5EF4-FFF2-40B4-BE49-F238E27FC236}">
                    <a16:creationId xmlns:a16="http://schemas.microsoft.com/office/drawing/2014/main" id="{9481385D-6253-4094-B405-3F9E08019B8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8BA00DE-2C78-4CD2-B845-9E7009E01339}"/>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91E09B66-01EE-4562-BFB2-1F1184C0C6EE}"/>
                </a:ext>
              </a:extLst>
            </p:cNvPr>
            <p:cNvGrpSpPr/>
            <p:nvPr/>
          </p:nvGrpSpPr>
          <p:grpSpPr>
            <a:xfrm>
              <a:off x="6383943" y="5757276"/>
              <a:ext cx="381478" cy="540410"/>
              <a:chOff x="4739210" y="3546527"/>
              <a:chExt cx="467997" cy="662974"/>
            </a:xfrm>
          </p:grpSpPr>
          <p:sp>
            <p:nvSpPr>
              <p:cNvPr id="39" name="Freeform: Shape 38">
                <a:extLst>
                  <a:ext uri="{FF2B5EF4-FFF2-40B4-BE49-F238E27FC236}">
                    <a16:creationId xmlns:a16="http://schemas.microsoft.com/office/drawing/2014/main" id="{A3B478C9-9A12-4C9F-9463-14265350C05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883EB70-EBE6-45FB-9419-138FE23884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39315456-8F8C-43F7-9E33-AED8570E67FD}"/>
                </a:ext>
              </a:extLst>
            </p:cNvPr>
            <p:cNvGrpSpPr>
              <a:grpSpLocks noChangeAspect="1"/>
            </p:cNvGrpSpPr>
            <p:nvPr/>
          </p:nvGrpSpPr>
          <p:grpSpPr>
            <a:xfrm>
              <a:off x="5428490" y="5986627"/>
              <a:ext cx="406779" cy="455955"/>
              <a:chOff x="4654294" y="4434680"/>
              <a:chExt cx="406779" cy="455955"/>
            </a:xfrm>
          </p:grpSpPr>
          <p:sp>
            <p:nvSpPr>
              <p:cNvPr id="42" name="Freeform: Shape 41">
                <a:extLst>
                  <a:ext uri="{FF2B5EF4-FFF2-40B4-BE49-F238E27FC236}">
                    <a16:creationId xmlns:a16="http://schemas.microsoft.com/office/drawing/2014/main" id="{B86595DB-F246-4875-8BB9-B77C6E631EE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51A61F0-39E8-44CB-B623-C4FE336A36B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D310D563-3292-4CBA-BD17-D3D6089EED79}"/>
                </a:ext>
              </a:extLst>
            </p:cNvPr>
            <p:cNvGrpSpPr/>
            <p:nvPr/>
          </p:nvGrpSpPr>
          <p:grpSpPr>
            <a:xfrm rot="20275770">
              <a:off x="7247741" y="5817574"/>
              <a:ext cx="381478" cy="540410"/>
              <a:chOff x="4739210" y="3546527"/>
              <a:chExt cx="467997" cy="662974"/>
            </a:xfrm>
          </p:grpSpPr>
          <p:sp>
            <p:nvSpPr>
              <p:cNvPr id="45" name="Freeform: Shape 44">
                <a:extLst>
                  <a:ext uri="{FF2B5EF4-FFF2-40B4-BE49-F238E27FC236}">
                    <a16:creationId xmlns:a16="http://schemas.microsoft.com/office/drawing/2014/main" id="{027A5B53-BAAE-4219-947B-CD2860BF9B0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830CE94-1C0F-4BA8-9DF4-BB3E497EE021}"/>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794562D3-BA1E-4781-AEC6-109120B7E1DE}"/>
                </a:ext>
              </a:extLst>
            </p:cNvPr>
            <p:cNvGrpSpPr/>
            <p:nvPr/>
          </p:nvGrpSpPr>
          <p:grpSpPr>
            <a:xfrm rot="2154424">
              <a:off x="8111539" y="5877872"/>
              <a:ext cx="381478" cy="540410"/>
              <a:chOff x="4739210" y="3546527"/>
              <a:chExt cx="467997" cy="662974"/>
            </a:xfrm>
          </p:grpSpPr>
          <p:sp>
            <p:nvSpPr>
              <p:cNvPr id="48" name="Freeform: Shape 47">
                <a:extLst>
                  <a:ext uri="{FF2B5EF4-FFF2-40B4-BE49-F238E27FC236}">
                    <a16:creationId xmlns:a16="http://schemas.microsoft.com/office/drawing/2014/main" id="{F2B0D65A-7638-41F6-BA9F-F86EFDB032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0872E81-F0F7-41C2-AAF2-EFB7F83E1CB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0" name="Group 49">
              <a:extLst>
                <a:ext uri="{FF2B5EF4-FFF2-40B4-BE49-F238E27FC236}">
                  <a16:creationId xmlns:a16="http://schemas.microsoft.com/office/drawing/2014/main" id="{DAD83BED-C1EE-43C9-A661-FA4A6D80AD63}"/>
                </a:ext>
              </a:extLst>
            </p:cNvPr>
            <p:cNvGrpSpPr/>
            <p:nvPr/>
          </p:nvGrpSpPr>
          <p:grpSpPr>
            <a:xfrm>
              <a:off x="2245606" y="5842493"/>
              <a:ext cx="461573" cy="534553"/>
              <a:chOff x="3902872" y="3694206"/>
              <a:chExt cx="633507" cy="733672"/>
            </a:xfrm>
          </p:grpSpPr>
          <p:sp>
            <p:nvSpPr>
              <p:cNvPr id="51" name="Freeform: Shape 50">
                <a:extLst>
                  <a:ext uri="{FF2B5EF4-FFF2-40B4-BE49-F238E27FC236}">
                    <a16:creationId xmlns:a16="http://schemas.microsoft.com/office/drawing/2014/main" id="{55E628C0-E797-4710-85B8-625B71E151D4}"/>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BEEB737-8C57-4AD0-B778-8A09546180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F56DFD39-A8CA-4F5C-BE49-D6A35D8BCAD1}"/>
                </a:ext>
              </a:extLst>
            </p:cNvPr>
            <p:cNvGrpSpPr/>
            <p:nvPr/>
          </p:nvGrpSpPr>
          <p:grpSpPr>
            <a:xfrm>
              <a:off x="4193285" y="5621731"/>
              <a:ext cx="381478" cy="540410"/>
              <a:chOff x="4739210" y="3546527"/>
              <a:chExt cx="467997" cy="662974"/>
            </a:xfrm>
          </p:grpSpPr>
          <p:sp>
            <p:nvSpPr>
              <p:cNvPr id="54" name="Freeform: Shape 53">
                <a:extLst>
                  <a:ext uri="{FF2B5EF4-FFF2-40B4-BE49-F238E27FC236}">
                    <a16:creationId xmlns:a16="http://schemas.microsoft.com/office/drawing/2014/main" id="{E8F5E580-47F6-431E-A805-3FA8C3D1E65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E9F6E15-BD39-439C-828E-65F940684A6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B7B28424-1700-41D4-B78E-C5AE294AE307}"/>
                </a:ext>
              </a:extLst>
            </p:cNvPr>
            <p:cNvGrpSpPr>
              <a:grpSpLocks noChangeAspect="1"/>
            </p:cNvGrpSpPr>
            <p:nvPr/>
          </p:nvGrpSpPr>
          <p:grpSpPr>
            <a:xfrm>
              <a:off x="3237832" y="5851082"/>
              <a:ext cx="406779" cy="455955"/>
              <a:chOff x="4654294" y="4434680"/>
              <a:chExt cx="406779" cy="455955"/>
            </a:xfrm>
          </p:grpSpPr>
          <p:sp>
            <p:nvSpPr>
              <p:cNvPr id="57" name="Freeform: Shape 56">
                <a:extLst>
                  <a:ext uri="{FF2B5EF4-FFF2-40B4-BE49-F238E27FC236}">
                    <a16:creationId xmlns:a16="http://schemas.microsoft.com/office/drawing/2014/main" id="{84D9D61C-792C-45B9-B487-DAA576867799}"/>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6A5BB30-C265-4102-8AA1-8337171B496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4774EFC5-9466-4D64-A852-ACBDD7827ADE}"/>
                </a:ext>
              </a:extLst>
            </p:cNvPr>
            <p:cNvGrpSpPr/>
            <p:nvPr/>
          </p:nvGrpSpPr>
          <p:grpSpPr>
            <a:xfrm rot="20275770">
              <a:off x="5057083" y="5682029"/>
              <a:ext cx="381478" cy="540410"/>
              <a:chOff x="4739210" y="3546527"/>
              <a:chExt cx="467997" cy="662974"/>
            </a:xfrm>
          </p:grpSpPr>
          <p:sp>
            <p:nvSpPr>
              <p:cNvPr id="60" name="Freeform: Shape 59">
                <a:extLst>
                  <a:ext uri="{FF2B5EF4-FFF2-40B4-BE49-F238E27FC236}">
                    <a16:creationId xmlns:a16="http://schemas.microsoft.com/office/drawing/2014/main" id="{ADCCB314-1D0E-4844-9A65-E8B664742E5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C8405E6-C2D9-43D2-815A-38046B20D2F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40AACF16-E976-4DA3-A9AD-400FC84B7ED1}"/>
                </a:ext>
              </a:extLst>
            </p:cNvPr>
            <p:cNvGrpSpPr/>
            <p:nvPr/>
          </p:nvGrpSpPr>
          <p:grpSpPr>
            <a:xfrm rot="2154424">
              <a:off x="5920881" y="5742327"/>
              <a:ext cx="381478" cy="540410"/>
              <a:chOff x="4739210" y="3546527"/>
              <a:chExt cx="467997" cy="662974"/>
            </a:xfrm>
          </p:grpSpPr>
          <p:sp>
            <p:nvSpPr>
              <p:cNvPr id="63" name="Freeform: Shape 62">
                <a:extLst>
                  <a:ext uri="{FF2B5EF4-FFF2-40B4-BE49-F238E27FC236}">
                    <a16:creationId xmlns:a16="http://schemas.microsoft.com/office/drawing/2014/main" id="{4C8A5893-1BB2-41EE-A56B-5207694598E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6F10A88-DBFD-409E-B490-F2682FB0D40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5497C61A-5D44-4874-AD1D-E937EB65DAF9}"/>
                </a:ext>
              </a:extLst>
            </p:cNvPr>
            <p:cNvGrpSpPr/>
            <p:nvPr/>
          </p:nvGrpSpPr>
          <p:grpSpPr>
            <a:xfrm>
              <a:off x="-10078" y="6191237"/>
              <a:ext cx="461573" cy="534553"/>
              <a:chOff x="3902872" y="3694206"/>
              <a:chExt cx="633507" cy="733672"/>
            </a:xfrm>
          </p:grpSpPr>
          <p:sp>
            <p:nvSpPr>
              <p:cNvPr id="66" name="Freeform: Shape 65">
                <a:extLst>
                  <a:ext uri="{FF2B5EF4-FFF2-40B4-BE49-F238E27FC236}">
                    <a16:creationId xmlns:a16="http://schemas.microsoft.com/office/drawing/2014/main" id="{EF3788C3-4D23-406E-8FBC-56614F59D36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A8A135F-846C-4603-8037-3C31BA17D9AF}"/>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280C880E-7F94-4C34-8E37-06E3A7974FCB}"/>
                </a:ext>
              </a:extLst>
            </p:cNvPr>
            <p:cNvGrpSpPr/>
            <p:nvPr/>
          </p:nvGrpSpPr>
          <p:grpSpPr>
            <a:xfrm>
              <a:off x="1890438" y="6191237"/>
              <a:ext cx="381478" cy="540410"/>
              <a:chOff x="4739210" y="3546527"/>
              <a:chExt cx="467997" cy="662974"/>
            </a:xfrm>
          </p:grpSpPr>
          <p:sp>
            <p:nvSpPr>
              <p:cNvPr id="69" name="Freeform: Shape 68">
                <a:extLst>
                  <a:ext uri="{FF2B5EF4-FFF2-40B4-BE49-F238E27FC236}">
                    <a16:creationId xmlns:a16="http://schemas.microsoft.com/office/drawing/2014/main" id="{E529BBD9-A818-46C9-B84F-258FF9E2AB0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E6DD640-9F02-44A9-BCD7-E54BA05E519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A60288E2-819E-414F-96AE-A17BC03744B6}"/>
                </a:ext>
              </a:extLst>
            </p:cNvPr>
            <p:cNvGrpSpPr>
              <a:grpSpLocks noChangeAspect="1"/>
            </p:cNvGrpSpPr>
            <p:nvPr/>
          </p:nvGrpSpPr>
          <p:grpSpPr>
            <a:xfrm>
              <a:off x="934985" y="6420588"/>
              <a:ext cx="406779" cy="455955"/>
              <a:chOff x="4654294" y="4434680"/>
              <a:chExt cx="406779" cy="455955"/>
            </a:xfrm>
          </p:grpSpPr>
          <p:sp>
            <p:nvSpPr>
              <p:cNvPr id="72" name="Freeform: Shape 71">
                <a:extLst>
                  <a:ext uri="{FF2B5EF4-FFF2-40B4-BE49-F238E27FC236}">
                    <a16:creationId xmlns:a16="http://schemas.microsoft.com/office/drawing/2014/main" id="{7460686D-7006-4D97-B1C7-A9A313EEBAE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030BBE3-4436-4B2C-998D-DC769BA895A7}"/>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96FC3C06-F801-4D06-B85D-8469C1CD5B4B}"/>
                </a:ext>
              </a:extLst>
            </p:cNvPr>
            <p:cNvGrpSpPr/>
            <p:nvPr/>
          </p:nvGrpSpPr>
          <p:grpSpPr>
            <a:xfrm rot="20275770">
              <a:off x="2754236" y="6251535"/>
              <a:ext cx="381478" cy="540410"/>
              <a:chOff x="4739210" y="3546527"/>
              <a:chExt cx="467997" cy="662974"/>
            </a:xfrm>
          </p:grpSpPr>
          <p:sp>
            <p:nvSpPr>
              <p:cNvPr id="75" name="Freeform: Shape 74">
                <a:extLst>
                  <a:ext uri="{FF2B5EF4-FFF2-40B4-BE49-F238E27FC236}">
                    <a16:creationId xmlns:a16="http://schemas.microsoft.com/office/drawing/2014/main" id="{3D97E278-4F65-4B55-9958-93A5DD089051}"/>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BC273E0-B101-4207-B61D-902F0E19D77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7" name="Group 76">
              <a:extLst>
                <a:ext uri="{FF2B5EF4-FFF2-40B4-BE49-F238E27FC236}">
                  <a16:creationId xmlns:a16="http://schemas.microsoft.com/office/drawing/2014/main" id="{BC6416A7-485A-4F43-B4E8-635B1CA4228C}"/>
                </a:ext>
              </a:extLst>
            </p:cNvPr>
            <p:cNvGrpSpPr/>
            <p:nvPr/>
          </p:nvGrpSpPr>
          <p:grpSpPr>
            <a:xfrm rot="2154424">
              <a:off x="3618034" y="6311833"/>
              <a:ext cx="381478" cy="540410"/>
              <a:chOff x="4739210" y="3546527"/>
              <a:chExt cx="467997" cy="662974"/>
            </a:xfrm>
          </p:grpSpPr>
          <p:sp>
            <p:nvSpPr>
              <p:cNvPr id="78" name="Freeform: Shape 77">
                <a:extLst>
                  <a:ext uri="{FF2B5EF4-FFF2-40B4-BE49-F238E27FC236}">
                    <a16:creationId xmlns:a16="http://schemas.microsoft.com/office/drawing/2014/main" id="{5674B9D7-81A5-405E-B4B2-C8395E1B88C2}"/>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B517417-E357-485B-A3F3-EA66AB9CCC2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F955135A-CFCF-4BC5-B808-CA07F10392D0}"/>
                </a:ext>
              </a:extLst>
            </p:cNvPr>
            <p:cNvGrpSpPr>
              <a:grpSpLocks noChangeAspect="1"/>
            </p:cNvGrpSpPr>
            <p:nvPr/>
          </p:nvGrpSpPr>
          <p:grpSpPr>
            <a:xfrm>
              <a:off x="9153022" y="5986627"/>
              <a:ext cx="406779" cy="455955"/>
              <a:chOff x="4654294" y="4434680"/>
              <a:chExt cx="406779" cy="455955"/>
            </a:xfrm>
          </p:grpSpPr>
          <p:sp>
            <p:nvSpPr>
              <p:cNvPr id="81" name="Freeform: Shape 80">
                <a:extLst>
                  <a:ext uri="{FF2B5EF4-FFF2-40B4-BE49-F238E27FC236}">
                    <a16:creationId xmlns:a16="http://schemas.microsoft.com/office/drawing/2014/main" id="{0830415D-C089-4E9F-A3E7-E2EDAFDC89F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700F2D9-6D73-4EA6-BA79-7798F943287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3" name="Group 82">
              <a:extLst>
                <a:ext uri="{FF2B5EF4-FFF2-40B4-BE49-F238E27FC236}">
                  <a16:creationId xmlns:a16="http://schemas.microsoft.com/office/drawing/2014/main" id="{FD971759-0BEC-4EE4-B8C0-64EB831D205F}"/>
                </a:ext>
              </a:extLst>
            </p:cNvPr>
            <p:cNvGrpSpPr/>
            <p:nvPr/>
          </p:nvGrpSpPr>
          <p:grpSpPr>
            <a:xfrm>
              <a:off x="11468180" y="5326951"/>
              <a:ext cx="461573" cy="534553"/>
              <a:chOff x="3902872" y="3694206"/>
              <a:chExt cx="633507" cy="733672"/>
            </a:xfrm>
          </p:grpSpPr>
          <p:sp>
            <p:nvSpPr>
              <p:cNvPr id="84" name="Freeform: Shape 83">
                <a:extLst>
                  <a:ext uri="{FF2B5EF4-FFF2-40B4-BE49-F238E27FC236}">
                    <a16:creationId xmlns:a16="http://schemas.microsoft.com/office/drawing/2014/main" id="{A2242FD8-FE8D-40B6-B5AC-2372906CD62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152F688-1BD7-4F5D-A01A-61D031D933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C8BD75CE-7FDD-452F-96DC-C79AE438D5BA}"/>
                </a:ext>
              </a:extLst>
            </p:cNvPr>
            <p:cNvGrpSpPr>
              <a:grpSpLocks noChangeAspect="1"/>
            </p:cNvGrpSpPr>
            <p:nvPr/>
          </p:nvGrpSpPr>
          <p:grpSpPr>
            <a:xfrm>
              <a:off x="10222585" y="5420757"/>
              <a:ext cx="406779" cy="455955"/>
              <a:chOff x="4654294" y="4434680"/>
              <a:chExt cx="406779" cy="455955"/>
            </a:xfrm>
          </p:grpSpPr>
          <p:sp>
            <p:nvSpPr>
              <p:cNvPr id="87" name="Freeform: Shape 86">
                <a:extLst>
                  <a:ext uri="{FF2B5EF4-FFF2-40B4-BE49-F238E27FC236}">
                    <a16:creationId xmlns:a16="http://schemas.microsoft.com/office/drawing/2014/main" id="{B0C6DA68-8F45-4DDC-957C-D4FD3542691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19E185D-4CAB-4FE6-AC85-C89759787583}"/>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9" name="Group 88">
              <a:extLst>
                <a:ext uri="{FF2B5EF4-FFF2-40B4-BE49-F238E27FC236}">
                  <a16:creationId xmlns:a16="http://schemas.microsoft.com/office/drawing/2014/main" id="{2F6460A4-A99F-473C-AEBB-798DCB4C01FF}"/>
                </a:ext>
              </a:extLst>
            </p:cNvPr>
            <p:cNvGrpSpPr/>
            <p:nvPr/>
          </p:nvGrpSpPr>
          <p:grpSpPr>
            <a:xfrm rot="2154424">
              <a:off x="9822376" y="5911598"/>
              <a:ext cx="381478" cy="540410"/>
              <a:chOff x="4739210" y="3546527"/>
              <a:chExt cx="467997" cy="662974"/>
            </a:xfrm>
          </p:grpSpPr>
          <p:sp>
            <p:nvSpPr>
              <p:cNvPr id="90" name="Freeform: Shape 89">
                <a:extLst>
                  <a:ext uri="{FF2B5EF4-FFF2-40B4-BE49-F238E27FC236}">
                    <a16:creationId xmlns:a16="http://schemas.microsoft.com/office/drawing/2014/main" id="{E1CED47F-94CE-489C-903E-33079A1433D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AF923E0-3077-4368-8EF2-88B5EFBD83E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2" name="Group 91">
              <a:extLst>
                <a:ext uri="{FF2B5EF4-FFF2-40B4-BE49-F238E27FC236}">
                  <a16:creationId xmlns:a16="http://schemas.microsoft.com/office/drawing/2014/main" id="{1A151F41-4EC0-4811-8A4B-AFEC6FFB5E96}"/>
                </a:ext>
              </a:extLst>
            </p:cNvPr>
            <p:cNvGrpSpPr>
              <a:grpSpLocks noChangeAspect="1"/>
            </p:cNvGrpSpPr>
            <p:nvPr/>
          </p:nvGrpSpPr>
          <p:grpSpPr>
            <a:xfrm rot="20442647">
              <a:off x="4405590" y="6362508"/>
              <a:ext cx="406779" cy="455955"/>
              <a:chOff x="4654294" y="4434680"/>
              <a:chExt cx="406779" cy="455955"/>
            </a:xfrm>
          </p:grpSpPr>
          <p:sp>
            <p:nvSpPr>
              <p:cNvPr id="93" name="Freeform: Shape 92">
                <a:extLst>
                  <a:ext uri="{FF2B5EF4-FFF2-40B4-BE49-F238E27FC236}">
                    <a16:creationId xmlns:a16="http://schemas.microsoft.com/office/drawing/2014/main" id="{2D0366AF-76E1-4C2D-8273-11F32DECFB4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98CA2CF-82A6-4DF8-8B10-C4F76520D3C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5" name="Group 94">
              <a:extLst>
                <a:ext uri="{FF2B5EF4-FFF2-40B4-BE49-F238E27FC236}">
                  <a16:creationId xmlns:a16="http://schemas.microsoft.com/office/drawing/2014/main" id="{763D8961-A049-4E82-AAF4-E2CB60A5D461}"/>
                </a:ext>
              </a:extLst>
            </p:cNvPr>
            <p:cNvGrpSpPr/>
            <p:nvPr/>
          </p:nvGrpSpPr>
          <p:grpSpPr>
            <a:xfrm>
              <a:off x="1490283" y="5635640"/>
              <a:ext cx="461573" cy="534553"/>
              <a:chOff x="3902872" y="3694206"/>
              <a:chExt cx="633507" cy="733672"/>
            </a:xfrm>
          </p:grpSpPr>
          <p:sp>
            <p:nvSpPr>
              <p:cNvPr id="96" name="Freeform: Shape 95">
                <a:extLst>
                  <a:ext uri="{FF2B5EF4-FFF2-40B4-BE49-F238E27FC236}">
                    <a16:creationId xmlns:a16="http://schemas.microsoft.com/office/drawing/2014/main" id="{E9DB2C5B-B376-41F1-9309-63AA9EE279AF}"/>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359C4B7-9F6E-4959-964B-7E2F5BCE79EB}"/>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1C8B8E2E-1769-4C0B-AF1D-1DF937C4924D}"/>
                </a:ext>
              </a:extLst>
            </p:cNvPr>
            <p:cNvGrpSpPr>
              <a:grpSpLocks noChangeAspect="1"/>
            </p:cNvGrpSpPr>
            <p:nvPr/>
          </p:nvGrpSpPr>
          <p:grpSpPr>
            <a:xfrm>
              <a:off x="244688" y="5729446"/>
              <a:ext cx="406779" cy="455955"/>
              <a:chOff x="4654294" y="4434680"/>
              <a:chExt cx="406779" cy="455955"/>
            </a:xfrm>
          </p:grpSpPr>
          <p:sp>
            <p:nvSpPr>
              <p:cNvPr id="99" name="Freeform: Shape 98">
                <a:extLst>
                  <a:ext uri="{FF2B5EF4-FFF2-40B4-BE49-F238E27FC236}">
                    <a16:creationId xmlns:a16="http://schemas.microsoft.com/office/drawing/2014/main" id="{609781C7-02CA-4DB8-A797-7E0B9FB7690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47E8FAA-5850-49CE-A06F-FA3D218542E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1" name="Group 100">
              <a:extLst>
                <a:ext uri="{FF2B5EF4-FFF2-40B4-BE49-F238E27FC236}">
                  <a16:creationId xmlns:a16="http://schemas.microsoft.com/office/drawing/2014/main" id="{C7608D7A-9692-4E10-B84D-80FCE4339543}"/>
                </a:ext>
              </a:extLst>
            </p:cNvPr>
            <p:cNvGrpSpPr/>
            <p:nvPr/>
          </p:nvGrpSpPr>
          <p:grpSpPr>
            <a:xfrm rot="2154424">
              <a:off x="624890" y="6190197"/>
              <a:ext cx="381478" cy="540410"/>
              <a:chOff x="4739210" y="3546527"/>
              <a:chExt cx="467997" cy="662974"/>
            </a:xfrm>
          </p:grpSpPr>
          <p:sp>
            <p:nvSpPr>
              <p:cNvPr id="102" name="Freeform: Shape 101">
                <a:extLst>
                  <a:ext uri="{FF2B5EF4-FFF2-40B4-BE49-F238E27FC236}">
                    <a16:creationId xmlns:a16="http://schemas.microsoft.com/office/drawing/2014/main" id="{33D9B34C-FC10-454F-A53B-95F81E80662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EF5A4CD-4A0E-412C-9EA1-435AC91E0E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4" name="Group 103">
              <a:extLst>
                <a:ext uri="{FF2B5EF4-FFF2-40B4-BE49-F238E27FC236}">
                  <a16:creationId xmlns:a16="http://schemas.microsoft.com/office/drawing/2014/main" id="{E6D44693-D38D-43D1-A7EE-C0456A079F1C}"/>
                </a:ext>
              </a:extLst>
            </p:cNvPr>
            <p:cNvGrpSpPr/>
            <p:nvPr/>
          </p:nvGrpSpPr>
          <p:grpSpPr>
            <a:xfrm rot="4347284">
              <a:off x="5400718" y="6375987"/>
              <a:ext cx="381478" cy="540410"/>
              <a:chOff x="4739210" y="3546527"/>
              <a:chExt cx="467997" cy="662974"/>
            </a:xfrm>
          </p:grpSpPr>
          <p:sp>
            <p:nvSpPr>
              <p:cNvPr id="105" name="Freeform: Shape 104">
                <a:extLst>
                  <a:ext uri="{FF2B5EF4-FFF2-40B4-BE49-F238E27FC236}">
                    <a16:creationId xmlns:a16="http://schemas.microsoft.com/office/drawing/2014/main" id="{E7749226-3A6C-48C0-882B-DF4D00DD7CE3}"/>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D962F8F-3BFD-4F9A-8755-875FD10895B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7" name="Group 106">
              <a:extLst>
                <a:ext uri="{FF2B5EF4-FFF2-40B4-BE49-F238E27FC236}">
                  <a16:creationId xmlns:a16="http://schemas.microsoft.com/office/drawing/2014/main" id="{48B5E884-E355-4AAE-871B-656F3CDCDD9D}"/>
                </a:ext>
              </a:extLst>
            </p:cNvPr>
            <p:cNvGrpSpPr/>
            <p:nvPr/>
          </p:nvGrpSpPr>
          <p:grpSpPr>
            <a:xfrm rot="4347284">
              <a:off x="835999" y="5813489"/>
              <a:ext cx="381478" cy="540410"/>
              <a:chOff x="4739210" y="3546527"/>
              <a:chExt cx="467997" cy="662974"/>
            </a:xfrm>
          </p:grpSpPr>
          <p:sp>
            <p:nvSpPr>
              <p:cNvPr id="108" name="Freeform: Shape 107">
                <a:extLst>
                  <a:ext uri="{FF2B5EF4-FFF2-40B4-BE49-F238E27FC236}">
                    <a16:creationId xmlns:a16="http://schemas.microsoft.com/office/drawing/2014/main" id="{90C3D151-5ABE-4562-987F-F202583A232B}"/>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F2D8B82-E5A9-4971-9FEB-BF067AC96A98}"/>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0" name="Group 109">
              <a:extLst>
                <a:ext uri="{FF2B5EF4-FFF2-40B4-BE49-F238E27FC236}">
                  <a16:creationId xmlns:a16="http://schemas.microsoft.com/office/drawing/2014/main" id="{4FD590FB-E98B-4D0D-B75B-992BAD7CFEFA}"/>
                </a:ext>
              </a:extLst>
            </p:cNvPr>
            <p:cNvGrpSpPr/>
            <p:nvPr/>
          </p:nvGrpSpPr>
          <p:grpSpPr>
            <a:xfrm rot="4347284">
              <a:off x="6358806" y="6251119"/>
              <a:ext cx="381478" cy="540410"/>
              <a:chOff x="4739210" y="3546527"/>
              <a:chExt cx="467997" cy="662974"/>
            </a:xfrm>
          </p:grpSpPr>
          <p:sp>
            <p:nvSpPr>
              <p:cNvPr id="111" name="Freeform: Shape 110">
                <a:extLst>
                  <a:ext uri="{FF2B5EF4-FFF2-40B4-BE49-F238E27FC236}">
                    <a16:creationId xmlns:a16="http://schemas.microsoft.com/office/drawing/2014/main" id="{6C138A90-EFDE-4DBB-98E8-C934FFF531B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46785DC-67EB-4047-9C48-D22904001936}"/>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3" name="Group 112">
              <a:extLst>
                <a:ext uri="{FF2B5EF4-FFF2-40B4-BE49-F238E27FC236}">
                  <a16:creationId xmlns:a16="http://schemas.microsoft.com/office/drawing/2014/main" id="{73BB9208-B884-47FA-96D1-DCB12CBCE99F}"/>
                </a:ext>
              </a:extLst>
            </p:cNvPr>
            <p:cNvGrpSpPr/>
            <p:nvPr/>
          </p:nvGrpSpPr>
          <p:grpSpPr>
            <a:xfrm rot="4347284">
              <a:off x="8909896" y="6402971"/>
              <a:ext cx="381478" cy="540410"/>
              <a:chOff x="4739210" y="3546527"/>
              <a:chExt cx="467997" cy="662974"/>
            </a:xfrm>
          </p:grpSpPr>
          <p:sp>
            <p:nvSpPr>
              <p:cNvPr id="114" name="Freeform: Shape 113">
                <a:extLst>
                  <a:ext uri="{FF2B5EF4-FFF2-40B4-BE49-F238E27FC236}">
                    <a16:creationId xmlns:a16="http://schemas.microsoft.com/office/drawing/2014/main" id="{87FDD67B-ADE0-4B44-BF93-23BFB45914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38F9FA6-11BA-4150-A160-85621697776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6" name="Group 115">
              <a:extLst>
                <a:ext uri="{FF2B5EF4-FFF2-40B4-BE49-F238E27FC236}">
                  <a16:creationId xmlns:a16="http://schemas.microsoft.com/office/drawing/2014/main" id="{4593865F-16F3-47CF-B35F-A2B98CDEE2CA}"/>
                </a:ext>
              </a:extLst>
            </p:cNvPr>
            <p:cNvGrpSpPr/>
            <p:nvPr/>
          </p:nvGrpSpPr>
          <p:grpSpPr>
            <a:xfrm rot="17654431">
              <a:off x="9935893" y="6334879"/>
              <a:ext cx="381478" cy="540410"/>
              <a:chOff x="4739210" y="3546527"/>
              <a:chExt cx="467997" cy="662974"/>
            </a:xfrm>
          </p:grpSpPr>
          <p:sp>
            <p:nvSpPr>
              <p:cNvPr id="117" name="Freeform: Shape 116">
                <a:extLst>
                  <a:ext uri="{FF2B5EF4-FFF2-40B4-BE49-F238E27FC236}">
                    <a16:creationId xmlns:a16="http://schemas.microsoft.com/office/drawing/2014/main" id="{E83CD7DB-8808-4C76-8F68-7B2AC96951B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A017AEB-C064-480E-B245-195D9ADAA66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9" name="Group 118">
              <a:extLst>
                <a:ext uri="{FF2B5EF4-FFF2-40B4-BE49-F238E27FC236}">
                  <a16:creationId xmlns:a16="http://schemas.microsoft.com/office/drawing/2014/main" id="{33150C17-588D-4397-B7E6-C682290D83E0}"/>
                </a:ext>
              </a:extLst>
            </p:cNvPr>
            <p:cNvGrpSpPr/>
            <p:nvPr/>
          </p:nvGrpSpPr>
          <p:grpSpPr>
            <a:xfrm rot="17654431">
              <a:off x="7259506" y="6354384"/>
              <a:ext cx="381478" cy="540410"/>
              <a:chOff x="4739210" y="3546527"/>
              <a:chExt cx="467997" cy="662974"/>
            </a:xfrm>
          </p:grpSpPr>
          <p:sp>
            <p:nvSpPr>
              <p:cNvPr id="120" name="Freeform: Shape 119">
                <a:extLst>
                  <a:ext uri="{FF2B5EF4-FFF2-40B4-BE49-F238E27FC236}">
                    <a16:creationId xmlns:a16="http://schemas.microsoft.com/office/drawing/2014/main" id="{7E6F88B3-E835-481B-A0E2-127E4FAAAA5D}"/>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277F32B-1A49-498D-8955-E23A4AC272E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2" name="Group 121">
              <a:extLst>
                <a:ext uri="{FF2B5EF4-FFF2-40B4-BE49-F238E27FC236}">
                  <a16:creationId xmlns:a16="http://schemas.microsoft.com/office/drawing/2014/main" id="{C8EF8D7B-87EF-4579-8BF0-FD69DAA5407C}"/>
                </a:ext>
              </a:extLst>
            </p:cNvPr>
            <p:cNvGrpSpPr/>
            <p:nvPr/>
          </p:nvGrpSpPr>
          <p:grpSpPr>
            <a:xfrm rot="17654431">
              <a:off x="3754564" y="5783446"/>
              <a:ext cx="381478" cy="540410"/>
              <a:chOff x="4739210" y="3546527"/>
              <a:chExt cx="467997" cy="662974"/>
            </a:xfrm>
          </p:grpSpPr>
          <p:sp>
            <p:nvSpPr>
              <p:cNvPr id="123" name="Freeform: Shape 122">
                <a:extLst>
                  <a:ext uri="{FF2B5EF4-FFF2-40B4-BE49-F238E27FC236}">
                    <a16:creationId xmlns:a16="http://schemas.microsoft.com/office/drawing/2014/main" id="{020E655F-5135-4EC6-B281-81F83FCC12B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8E812D0-8400-4B24-9DF5-944291A5A5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5" name="Group 124">
              <a:extLst>
                <a:ext uri="{FF2B5EF4-FFF2-40B4-BE49-F238E27FC236}">
                  <a16:creationId xmlns:a16="http://schemas.microsoft.com/office/drawing/2014/main" id="{298753CF-E247-4AED-B95B-874F432B56EC}"/>
                </a:ext>
              </a:extLst>
            </p:cNvPr>
            <p:cNvGrpSpPr/>
            <p:nvPr/>
          </p:nvGrpSpPr>
          <p:grpSpPr>
            <a:xfrm rot="17654431">
              <a:off x="249622" y="5212508"/>
              <a:ext cx="381478" cy="540410"/>
              <a:chOff x="4739210" y="3546527"/>
              <a:chExt cx="467997" cy="662974"/>
            </a:xfrm>
          </p:grpSpPr>
          <p:sp>
            <p:nvSpPr>
              <p:cNvPr id="126" name="Freeform: Shape 125">
                <a:extLst>
                  <a:ext uri="{FF2B5EF4-FFF2-40B4-BE49-F238E27FC236}">
                    <a16:creationId xmlns:a16="http://schemas.microsoft.com/office/drawing/2014/main" id="{256E3D18-352F-4973-BA0E-CFCDE202201F}"/>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00DA096-75B2-471D-9097-E3A71C4EC01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2332B3F2-509F-4A82-B9A8-F0E8F1E59E7A}"/>
                </a:ext>
              </a:extLst>
            </p:cNvPr>
            <p:cNvGrpSpPr>
              <a:grpSpLocks noChangeAspect="1"/>
            </p:cNvGrpSpPr>
            <p:nvPr/>
          </p:nvGrpSpPr>
          <p:grpSpPr>
            <a:xfrm>
              <a:off x="8040012" y="6396612"/>
              <a:ext cx="406779" cy="455955"/>
              <a:chOff x="4654294" y="4434680"/>
              <a:chExt cx="406779" cy="455955"/>
            </a:xfrm>
          </p:grpSpPr>
          <p:sp>
            <p:nvSpPr>
              <p:cNvPr id="129" name="Freeform: Shape 128">
                <a:extLst>
                  <a:ext uri="{FF2B5EF4-FFF2-40B4-BE49-F238E27FC236}">
                    <a16:creationId xmlns:a16="http://schemas.microsoft.com/office/drawing/2014/main" id="{49BE73D1-E95C-4CA2-BD63-115C43E3E410}"/>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AA5C9F0-E709-4B9E-B711-1BC2A8F704B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85AAE7D4-43D9-4A26-8382-44D4F24E4EA3}"/>
                </a:ext>
              </a:extLst>
            </p:cNvPr>
            <p:cNvGrpSpPr>
              <a:grpSpLocks noChangeAspect="1"/>
            </p:cNvGrpSpPr>
            <p:nvPr/>
          </p:nvGrpSpPr>
          <p:grpSpPr>
            <a:xfrm rot="1447369">
              <a:off x="6803335" y="5939898"/>
              <a:ext cx="406779" cy="455955"/>
              <a:chOff x="4654294" y="4434680"/>
              <a:chExt cx="406779" cy="455955"/>
            </a:xfrm>
          </p:grpSpPr>
          <p:sp>
            <p:nvSpPr>
              <p:cNvPr id="132" name="Freeform: Shape 131">
                <a:extLst>
                  <a:ext uri="{FF2B5EF4-FFF2-40B4-BE49-F238E27FC236}">
                    <a16:creationId xmlns:a16="http://schemas.microsoft.com/office/drawing/2014/main" id="{4178CF5E-3F0E-48A8-8551-DFD898B3B47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A3686BC-D9A5-452D-940F-3785EE413C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4" name="Group 133">
              <a:extLst>
                <a:ext uri="{FF2B5EF4-FFF2-40B4-BE49-F238E27FC236}">
                  <a16:creationId xmlns:a16="http://schemas.microsoft.com/office/drawing/2014/main" id="{1AB47CF0-59F3-4BE0-8E49-5D57BD109F55}"/>
                </a:ext>
              </a:extLst>
            </p:cNvPr>
            <p:cNvGrpSpPr/>
            <p:nvPr/>
          </p:nvGrpSpPr>
          <p:grpSpPr>
            <a:xfrm>
              <a:off x="10864459" y="6244864"/>
              <a:ext cx="461573" cy="534553"/>
              <a:chOff x="3902872" y="3694206"/>
              <a:chExt cx="633507" cy="733672"/>
            </a:xfrm>
          </p:grpSpPr>
          <p:sp>
            <p:nvSpPr>
              <p:cNvPr id="135" name="Freeform: Shape 134">
                <a:extLst>
                  <a:ext uri="{FF2B5EF4-FFF2-40B4-BE49-F238E27FC236}">
                    <a16:creationId xmlns:a16="http://schemas.microsoft.com/office/drawing/2014/main" id="{046AC5F3-9889-48AF-B05E-77F0CAAF8DC7}"/>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46B22AD-CC16-4A44-9EDB-9D6BA9C401C5}"/>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7" name="Group 136">
              <a:extLst>
                <a:ext uri="{FF2B5EF4-FFF2-40B4-BE49-F238E27FC236}">
                  <a16:creationId xmlns:a16="http://schemas.microsoft.com/office/drawing/2014/main" id="{A5108C95-80A1-4B85-85E0-70478D68A79E}"/>
                </a:ext>
              </a:extLst>
            </p:cNvPr>
            <p:cNvGrpSpPr>
              <a:grpSpLocks noChangeAspect="1"/>
            </p:cNvGrpSpPr>
            <p:nvPr/>
          </p:nvGrpSpPr>
          <p:grpSpPr>
            <a:xfrm>
              <a:off x="10513526" y="6043890"/>
              <a:ext cx="406779" cy="455955"/>
              <a:chOff x="4654294" y="4434680"/>
              <a:chExt cx="406779" cy="455955"/>
            </a:xfrm>
          </p:grpSpPr>
          <p:sp>
            <p:nvSpPr>
              <p:cNvPr id="138" name="Freeform: Shape 137">
                <a:extLst>
                  <a:ext uri="{FF2B5EF4-FFF2-40B4-BE49-F238E27FC236}">
                    <a16:creationId xmlns:a16="http://schemas.microsoft.com/office/drawing/2014/main" id="{5CCF3628-8BDA-42CE-9CAF-E70C10FF136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A681ADC-9DE5-4C55-B4FD-365928BEA8D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B6F9BAD5-EBA5-4998-9DF5-8BC47723A4B9}"/>
                </a:ext>
              </a:extLst>
            </p:cNvPr>
            <p:cNvGrpSpPr/>
            <p:nvPr/>
          </p:nvGrpSpPr>
          <p:grpSpPr>
            <a:xfrm rot="2154424">
              <a:off x="11005917" y="5799590"/>
              <a:ext cx="381478" cy="540410"/>
              <a:chOff x="4739210" y="3546527"/>
              <a:chExt cx="467997" cy="662974"/>
            </a:xfrm>
          </p:grpSpPr>
          <p:sp>
            <p:nvSpPr>
              <p:cNvPr id="141" name="Freeform: Shape 140">
                <a:extLst>
                  <a:ext uri="{FF2B5EF4-FFF2-40B4-BE49-F238E27FC236}">
                    <a16:creationId xmlns:a16="http://schemas.microsoft.com/office/drawing/2014/main" id="{FF297237-72E0-4FB1-9B94-D99B67E1FFC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FB64935-46C1-44C3-BE46-CB8060FFF9B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3" name="Group 142">
              <a:extLst>
                <a:ext uri="{FF2B5EF4-FFF2-40B4-BE49-F238E27FC236}">
                  <a16:creationId xmlns:a16="http://schemas.microsoft.com/office/drawing/2014/main" id="{81EF42D5-5825-42A2-97DE-C2ADAAD21FAD}"/>
                </a:ext>
              </a:extLst>
            </p:cNvPr>
            <p:cNvGrpSpPr/>
            <p:nvPr/>
          </p:nvGrpSpPr>
          <p:grpSpPr>
            <a:xfrm rot="4347284">
              <a:off x="10485754" y="6433250"/>
              <a:ext cx="381478" cy="540410"/>
              <a:chOff x="4739210" y="3546527"/>
              <a:chExt cx="467997" cy="662974"/>
            </a:xfrm>
          </p:grpSpPr>
          <p:sp>
            <p:nvSpPr>
              <p:cNvPr id="144" name="Freeform: Shape 143">
                <a:extLst>
                  <a:ext uri="{FF2B5EF4-FFF2-40B4-BE49-F238E27FC236}">
                    <a16:creationId xmlns:a16="http://schemas.microsoft.com/office/drawing/2014/main" id="{A3726B79-BFE3-4136-BCAD-207A6401A3B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0925709-AFEE-4E6C-A9F5-E0D06ED3606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6" name="Group 145">
              <a:extLst>
                <a:ext uri="{FF2B5EF4-FFF2-40B4-BE49-F238E27FC236}">
                  <a16:creationId xmlns:a16="http://schemas.microsoft.com/office/drawing/2014/main" id="{C7BAEBFA-D3F2-4B19-B506-60B44A3F692A}"/>
                </a:ext>
              </a:extLst>
            </p:cNvPr>
            <p:cNvGrpSpPr>
              <a:grpSpLocks noChangeAspect="1"/>
            </p:cNvGrpSpPr>
            <p:nvPr/>
          </p:nvGrpSpPr>
          <p:grpSpPr>
            <a:xfrm rot="1447369">
              <a:off x="11452249" y="6398208"/>
              <a:ext cx="406779" cy="455955"/>
              <a:chOff x="4654294" y="4434680"/>
              <a:chExt cx="406779" cy="455955"/>
            </a:xfrm>
          </p:grpSpPr>
          <p:sp>
            <p:nvSpPr>
              <p:cNvPr id="147" name="Freeform: Shape 146">
                <a:extLst>
                  <a:ext uri="{FF2B5EF4-FFF2-40B4-BE49-F238E27FC236}">
                    <a16:creationId xmlns:a16="http://schemas.microsoft.com/office/drawing/2014/main" id="{0037056E-11AB-4C15-BA28-123FD0119CA4}"/>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798C5F4-7FED-4839-88C2-BF2A25C2AAD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9" name="Group 148">
              <a:extLst>
                <a:ext uri="{FF2B5EF4-FFF2-40B4-BE49-F238E27FC236}">
                  <a16:creationId xmlns:a16="http://schemas.microsoft.com/office/drawing/2014/main" id="{ECF4628A-2252-400C-9978-B3B84A3C5FEC}"/>
                </a:ext>
              </a:extLst>
            </p:cNvPr>
            <p:cNvGrpSpPr>
              <a:grpSpLocks noChangeAspect="1"/>
            </p:cNvGrpSpPr>
            <p:nvPr/>
          </p:nvGrpSpPr>
          <p:grpSpPr>
            <a:xfrm rot="21320338">
              <a:off x="11412916" y="6016886"/>
              <a:ext cx="406779" cy="455955"/>
              <a:chOff x="4654294" y="4434680"/>
              <a:chExt cx="406779" cy="455955"/>
            </a:xfrm>
          </p:grpSpPr>
          <p:sp>
            <p:nvSpPr>
              <p:cNvPr id="150" name="Freeform: Shape 149">
                <a:extLst>
                  <a:ext uri="{FF2B5EF4-FFF2-40B4-BE49-F238E27FC236}">
                    <a16:creationId xmlns:a16="http://schemas.microsoft.com/office/drawing/2014/main" id="{F91F1CF7-81BB-4228-93D9-CC2BEE623A7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19741F8-7A7C-43B2-9DDE-14E9ECBECF2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2" name="Group 151">
              <a:extLst>
                <a:ext uri="{FF2B5EF4-FFF2-40B4-BE49-F238E27FC236}">
                  <a16:creationId xmlns:a16="http://schemas.microsoft.com/office/drawing/2014/main" id="{EF8B8CF2-D81E-44A2-91FF-7CEE2E1ACC32}"/>
                </a:ext>
              </a:extLst>
            </p:cNvPr>
            <p:cNvGrpSpPr>
              <a:grpSpLocks noChangeAspect="1"/>
            </p:cNvGrpSpPr>
            <p:nvPr/>
          </p:nvGrpSpPr>
          <p:grpSpPr>
            <a:xfrm rot="19798675">
              <a:off x="11828492" y="6362814"/>
              <a:ext cx="406779" cy="455955"/>
              <a:chOff x="4654294" y="4434680"/>
              <a:chExt cx="406779" cy="455955"/>
            </a:xfrm>
          </p:grpSpPr>
          <p:sp>
            <p:nvSpPr>
              <p:cNvPr id="153" name="Freeform: Shape 152">
                <a:extLst>
                  <a:ext uri="{FF2B5EF4-FFF2-40B4-BE49-F238E27FC236}">
                    <a16:creationId xmlns:a16="http://schemas.microsoft.com/office/drawing/2014/main" id="{FDF43A37-611A-463C-A210-20569A05E60F}"/>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8C8568D-0E72-483F-8242-F60CD9993F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DF3EFBB5-F0B2-4C1C-8040-7C3E356E6874}"/>
                </a:ext>
              </a:extLst>
            </p:cNvPr>
            <p:cNvGrpSpPr>
              <a:grpSpLocks noChangeAspect="1"/>
            </p:cNvGrpSpPr>
            <p:nvPr/>
          </p:nvGrpSpPr>
          <p:grpSpPr>
            <a:xfrm rot="19798675">
              <a:off x="8767930" y="5803717"/>
              <a:ext cx="406779" cy="455955"/>
              <a:chOff x="4654294" y="4434680"/>
              <a:chExt cx="406779" cy="455955"/>
            </a:xfrm>
          </p:grpSpPr>
          <p:sp>
            <p:nvSpPr>
              <p:cNvPr id="156" name="Freeform: Shape 155">
                <a:extLst>
                  <a:ext uri="{FF2B5EF4-FFF2-40B4-BE49-F238E27FC236}">
                    <a16:creationId xmlns:a16="http://schemas.microsoft.com/office/drawing/2014/main" id="{6B211385-FB94-4AB6-A77B-CCF44E4AA8E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8AD93C8-342F-414C-8BC1-882B01A3B88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DE809008-E154-4F14-86E8-28B8CE1C4DFC}"/>
                </a:ext>
              </a:extLst>
            </p:cNvPr>
            <p:cNvGrpSpPr/>
            <p:nvPr/>
          </p:nvGrpSpPr>
          <p:grpSpPr>
            <a:xfrm rot="2338273">
              <a:off x="2778969" y="5670691"/>
              <a:ext cx="461573" cy="534553"/>
              <a:chOff x="3902872" y="3694206"/>
              <a:chExt cx="633507" cy="733672"/>
            </a:xfrm>
          </p:grpSpPr>
          <p:sp>
            <p:nvSpPr>
              <p:cNvPr id="159" name="Freeform: Shape 158">
                <a:extLst>
                  <a:ext uri="{FF2B5EF4-FFF2-40B4-BE49-F238E27FC236}">
                    <a16:creationId xmlns:a16="http://schemas.microsoft.com/office/drawing/2014/main" id="{D87ABB94-C796-412B-B244-382F381EAC7C}"/>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ACC4C0-6073-4B5A-8D0D-227591A0697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9A75F46A-0E36-4A1B-B623-37429D25834F}"/>
                </a:ext>
              </a:extLst>
            </p:cNvPr>
            <p:cNvGrpSpPr/>
            <p:nvPr/>
          </p:nvGrpSpPr>
          <p:grpSpPr>
            <a:xfrm rot="2338273">
              <a:off x="1054964" y="5164831"/>
              <a:ext cx="461573" cy="534553"/>
              <a:chOff x="3902872" y="3694206"/>
              <a:chExt cx="633507" cy="733672"/>
            </a:xfrm>
          </p:grpSpPr>
          <p:sp>
            <p:nvSpPr>
              <p:cNvPr id="162" name="Freeform: Shape 161">
                <a:extLst>
                  <a:ext uri="{FF2B5EF4-FFF2-40B4-BE49-F238E27FC236}">
                    <a16:creationId xmlns:a16="http://schemas.microsoft.com/office/drawing/2014/main" id="{E4F589C4-90D9-41D3-8651-24C779394819}"/>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C591318-8D77-446F-81C9-4CC6D8B06D63}"/>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4" name="Group 163">
              <a:extLst>
                <a:ext uri="{FF2B5EF4-FFF2-40B4-BE49-F238E27FC236}">
                  <a16:creationId xmlns:a16="http://schemas.microsoft.com/office/drawing/2014/main" id="{03831C2D-FDB1-46B9-9E40-27457C86DA78}"/>
                </a:ext>
              </a:extLst>
            </p:cNvPr>
            <p:cNvGrpSpPr/>
            <p:nvPr/>
          </p:nvGrpSpPr>
          <p:grpSpPr>
            <a:xfrm rot="2338273">
              <a:off x="7636327" y="5536060"/>
              <a:ext cx="461573" cy="534553"/>
              <a:chOff x="3902872" y="3694206"/>
              <a:chExt cx="633507" cy="733672"/>
            </a:xfrm>
          </p:grpSpPr>
          <p:sp>
            <p:nvSpPr>
              <p:cNvPr id="165" name="Freeform: Shape 164">
                <a:extLst>
                  <a:ext uri="{FF2B5EF4-FFF2-40B4-BE49-F238E27FC236}">
                    <a16:creationId xmlns:a16="http://schemas.microsoft.com/office/drawing/2014/main" id="{A9D5E319-4A4F-4276-B890-00E6C1B3E0B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66DEDD2-29D1-424A-9EFB-2F101FACC397}"/>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59B50950-3EC9-4A56-94CE-636809A0DB41}"/>
                </a:ext>
              </a:extLst>
            </p:cNvPr>
            <p:cNvGrpSpPr/>
            <p:nvPr/>
          </p:nvGrpSpPr>
          <p:grpSpPr>
            <a:xfrm rot="2338273">
              <a:off x="10652908" y="4740475"/>
              <a:ext cx="461573" cy="534553"/>
              <a:chOff x="3902872" y="3694206"/>
              <a:chExt cx="633507" cy="733672"/>
            </a:xfrm>
          </p:grpSpPr>
          <p:sp>
            <p:nvSpPr>
              <p:cNvPr id="168" name="Freeform: Shape 167">
                <a:extLst>
                  <a:ext uri="{FF2B5EF4-FFF2-40B4-BE49-F238E27FC236}">
                    <a16:creationId xmlns:a16="http://schemas.microsoft.com/office/drawing/2014/main" id="{9582A6C7-8B8D-4F96-A1A7-BC76E3F1AD7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8F7BBC2-D6E2-4C9B-B4C9-6330803E191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sp>
        <p:nvSpPr>
          <p:cNvPr id="198" name="Text Placeholder 10">
            <a:extLst>
              <a:ext uri="{FF2B5EF4-FFF2-40B4-BE49-F238E27FC236}">
                <a16:creationId xmlns:a16="http://schemas.microsoft.com/office/drawing/2014/main" id="{441170C7-7FC6-4024-8B07-B99A34DCF84C}"/>
              </a:ext>
            </a:extLst>
          </p:cNvPr>
          <p:cNvSpPr txBox="1">
            <a:spLocks/>
          </p:cNvSpPr>
          <p:nvPr/>
        </p:nvSpPr>
        <p:spPr>
          <a:xfrm>
            <a:off x="8609653" y="4468894"/>
            <a:ext cx="1624234"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800" b="1" spc="300" dirty="0">
                <a:solidFill>
                  <a:schemeClr val="bg1"/>
                </a:solidFill>
                <a:cs typeface="Arial" pitchFamily="34" charset="0"/>
              </a:rPr>
              <a:t>Coffee</a:t>
            </a:r>
          </a:p>
        </p:txBody>
      </p:sp>
      <p:grpSp>
        <p:nvGrpSpPr>
          <p:cNvPr id="208" name="Group 207">
            <a:extLst>
              <a:ext uri="{FF2B5EF4-FFF2-40B4-BE49-F238E27FC236}">
                <a16:creationId xmlns:a16="http://schemas.microsoft.com/office/drawing/2014/main" id="{A97E8A2C-074E-48F7-BC68-1C64236D1389}"/>
              </a:ext>
            </a:extLst>
          </p:cNvPr>
          <p:cNvGrpSpPr/>
          <p:nvPr/>
        </p:nvGrpSpPr>
        <p:grpSpPr>
          <a:xfrm>
            <a:off x="9066745" y="4134024"/>
            <a:ext cx="867574" cy="417474"/>
            <a:chOff x="8346474" y="3763675"/>
            <a:chExt cx="1869930" cy="899805"/>
          </a:xfrm>
        </p:grpSpPr>
        <p:grpSp>
          <p:nvGrpSpPr>
            <p:cNvPr id="199" name="Group 198">
              <a:extLst>
                <a:ext uri="{FF2B5EF4-FFF2-40B4-BE49-F238E27FC236}">
                  <a16:creationId xmlns:a16="http://schemas.microsoft.com/office/drawing/2014/main" id="{129245BC-8B95-48A0-9DE3-A7165A274362}"/>
                </a:ext>
              </a:extLst>
            </p:cNvPr>
            <p:cNvGrpSpPr/>
            <p:nvPr/>
          </p:nvGrpSpPr>
          <p:grpSpPr>
            <a:xfrm>
              <a:off x="8346474" y="3821918"/>
              <a:ext cx="633507" cy="733672"/>
              <a:chOff x="5515874" y="3035026"/>
              <a:chExt cx="633507" cy="733672"/>
            </a:xfrm>
            <a:solidFill>
              <a:schemeClr val="bg1"/>
            </a:solidFill>
          </p:grpSpPr>
          <p:sp>
            <p:nvSpPr>
              <p:cNvPr id="200" name="Freeform: Shape 199">
                <a:extLst>
                  <a:ext uri="{FF2B5EF4-FFF2-40B4-BE49-F238E27FC236}">
                    <a16:creationId xmlns:a16="http://schemas.microsoft.com/office/drawing/2014/main" id="{9FA79C15-3197-4BCF-8132-009B94408460}"/>
                  </a:ext>
                </a:extLst>
              </p:cNvPr>
              <p:cNvSpPr/>
              <p:nvPr/>
            </p:nvSpPr>
            <p:spPr>
              <a:xfrm>
                <a:off x="5515874" y="315284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7995A65-77B6-4CEE-ACBD-E5D29B49524D}"/>
                  </a:ext>
                </a:extLst>
              </p:cNvPr>
              <p:cNvSpPr/>
              <p:nvPr/>
            </p:nvSpPr>
            <p:spPr>
              <a:xfrm>
                <a:off x="5575568" y="303502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grpSp>
        <p:grpSp>
          <p:nvGrpSpPr>
            <p:cNvPr id="202" name="Group 201">
              <a:extLst>
                <a:ext uri="{FF2B5EF4-FFF2-40B4-BE49-F238E27FC236}">
                  <a16:creationId xmlns:a16="http://schemas.microsoft.com/office/drawing/2014/main" id="{07D5AE9C-BF5E-4CC4-8A5E-26CA5DC3452D}"/>
                </a:ext>
              </a:extLst>
            </p:cNvPr>
            <p:cNvGrpSpPr/>
            <p:nvPr/>
          </p:nvGrpSpPr>
          <p:grpSpPr>
            <a:xfrm>
              <a:off x="9208031" y="3763675"/>
              <a:ext cx="467997" cy="662974"/>
              <a:chOff x="6352212" y="2887347"/>
              <a:chExt cx="467997" cy="662974"/>
            </a:xfrm>
            <a:solidFill>
              <a:schemeClr val="bg1"/>
            </a:solidFill>
          </p:grpSpPr>
          <p:sp>
            <p:nvSpPr>
              <p:cNvPr id="203" name="Freeform: Shape 202">
                <a:extLst>
                  <a:ext uri="{FF2B5EF4-FFF2-40B4-BE49-F238E27FC236}">
                    <a16:creationId xmlns:a16="http://schemas.microsoft.com/office/drawing/2014/main" id="{B94C0A2D-BE2A-47F7-A2C9-A047013F60B8}"/>
                  </a:ext>
                </a:extLst>
              </p:cNvPr>
              <p:cNvSpPr/>
              <p:nvPr/>
            </p:nvSpPr>
            <p:spPr>
              <a:xfrm>
                <a:off x="6352212" y="289768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B668D0E-DCEB-461E-9D2E-18BF1D881396}"/>
                  </a:ext>
                </a:extLst>
              </p:cNvPr>
              <p:cNvSpPr/>
              <p:nvPr/>
            </p:nvSpPr>
            <p:spPr>
              <a:xfrm>
                <a:off x="6555372" y="288734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grpSp>
        <p:grpSp>
          <p:nvGrpSpPr>
            <p:cNvPr id="205" name="Group 204">
              <a:extLst>
                <a:ext uri="{FF2B5EF4-FFF2-40B4-BE49-F238E27FC236}">
                  <a16:creationId xmlns:a16="http://schemas.microsoft.com/office/drawing/2014/main" id="{494341D3-A093-46B4-B3DC-CFB5C73A513B}"/>
                </a:ext>
              </a:extLst>
            </p:cNvPr>
            <p:cNvGrpSpPr/>
            <p:nvPr/>
          </p:nvGrpSpPr>
          <p:grpSpPr>
            <a:xfrm>
              <a:off x="9809625" y="4207525"/>
              <a:ext cx="406779" cy="455955"/>
              <a:chOff x="6267296" y="3775500"/>
              <a:chExt cx="406779" cy="455955"/>
            </a:xfrm>
            <a:solidFill>
              <a:schemeClr val="bg1"/>
            </a:solidFill>
          </p:grpSpPr>
          <p:sp>
            <p:nvSpPr>
              <p:cNvPr id="206" name="Freeform: Shape 205">
                <a:extLst>
                  <a:ext uri="{FF2B5EF4-FFF2-40B4-BE49-F238E27FC236}">
                    <a16:creationId xmlns:a16="http://schemas.microsoft.com/office/drawing/2014/main" id="{D29A69F4-62B3-4AA7-AA2A-7F6350C5F207}"/>
                  </a:ext>
                </a:extLst>
              </p:cNvPr>
              <p:cNvSpPr/>
              <p:nvPr/>
            </p:nvSpPr>
            <p:spPr>
              <a:xfrm>
                <a:off x="6373506" y="378900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F3B1FECA-4C01-48AD-93B5-2CB021BBFFE3}"/>
                  </a:ext>
                </a:extLst>
              </p:cNvPr>
              <p:cNvSpPr/>
              <p:nvPr/>
            </p:nvSpPr>
            <p:spPr>
              <a:xfrm>
                <a:off x="6267296" y="377550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grpSp>
      <p:grpSp>
        <p:nvGrpSpPr>
          <p:cNvPr id="230" name="Graphic 18">
            <a:extLst>
              <a:ext uri="{FF2B5EF4-FFF2-40B4-BE49-F238E27FC236}">
                <a16:creationId xmlns:a16="http://schemas.microsoft.com/office/drawing/2014/main" id="{EF58166B-68E4-41A2-B5B1-C3D671A2E411}"/>
              </a:ext>
            </a:extLst>
          </p:cNvPr>
          <p:cNvGrpSpPr/>
          <p:nvPr/>
        </p:nvGrpSpPr>
        <p:grpSpPr>
          <a:xfrm>
            <a:off x="558455" y="189840"/>
            <a:ext cx="4785778" cy="4095303"/>
            <a:chOff x="733697" y="2750274"/>
            <a:chExt cx="4308285" cy="3686701"/>
          </a:xfrm>
          <a:solidFill>
            <a:schemeClr val="bg1">
              <a:alpha val="10000"/>
            </a:schemeClr>
          </a:solidFill>
        </p:grpSpPr>
        <p:sp>
          <p:nvSpPr>
            <p:cNvPr id="231" name="Freeform: Shape 230">
              <a:extLst>
                <a:ext uri="{FF2B5EF4-FFF2-40B4-BE49-F238E27FC236}">
                  <a16:creationId xmlns:a16="http://schemas.microsoft.com/office/drawing/2014/main" id="{C1FC26B2-99A0-4C0A-B8E0-D5AC12D3CE70}"/>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415B32F-C705-4505-AAE8-29E8C3E1F572}"/>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B1C878C-9B9A-4003-AD74-023C334E141D}"/>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96DF974-932E-48A3-97E6-D5760400BB5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9997CC7-F9B7-4BFA-B4ED-F0EFC4A088EC}"/>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C0E1596-8E85-4DF5-A715-0BD7599D9266}"/>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793ED38-7420-450C-BD70-24622D68F978}"/>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AE6E619-EFDD-4ADA-93E0-A1328637F0D5}"/>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440152C-F937-49F1-B001-41A361E79E0B}"/>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879EA5E-506A-4D2B-8B66-D5D1EF8C7073}"/>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7285C9C-8B71-4FC5-A695-684E24713EFB}"/>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830B03B-81A5-4B05-9B6D-BF70D792E112}"/>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A28A8FD-8FDA-4D6A-85C4-0397C62E3901}"/>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C9D94B6-6A18-447E-88AC-B56F7AE81E75}"/>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53959D0-F362-4E9A-B2D7-8EA9EDE03AA4}"/>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9327B09-6D4C-47F6-AB9F-7E6060673311}"/>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5E8CB48-E667-4BB9-BDA3-311949E3021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AD42FDB-A165-4E17-8D2C-E1C353EAE010}"/>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0E26137-4D3E-481F-AB3F-75F8817E4F64}"/>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A4ADD73-0F6D-4B90-A0FD-A51FDB5302A9}"/>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3AF4FD35-F755-C143-92DF-44A8361389CD}"/>
              </a:ext>
            </a:extLst>
          </p:cNvPr>
          <p:cNvSpPr txBox="1"/>
          <p:nvPr/>
        </p:nvSpPr>
        <p:spPr>
          <a:xfrm>
            <a:off x="752621" y="1529732"/>
            <a:ext cx="7303680" cy="1292662"/>
          </a:xfrm>
          <a:prstGeom prst="rect">
            <a:avLst/>
          </a:prstGeom>
          <a:noFill/>
        </p:spPr>
        <p:txBody>
          <a:bodyPr wrap="square" rtlCol="0">
            <a:spAutoFit/>
          </a:bodyPr>
          <a:lstStyle/>
          <a:p>
            <a:r>
              <a:rPr lang="en-VN" sz="2000"/>
              <a:t> </a:t>
            </a:r>
            <a:r>
              <a:rPr lang="en-US" sz="2000">
                <a:solidFill>
                  <a:schemeClr val="bg1"/>
                </a:solidFill>
              </a:rPr>
              <a:t>Cửa hàng COFFEE là một chuỗi cửa hàng bán cà phê và một số loại thức uống, chuyên bán các loại thức uống phục vụ cho các khách hành như “Cà phê đen”, “cà phê sữa”,…</a:t>
            </a:r>
            <a:endParaRPr lang="en-VN" sz="2000">
              <a:solidFill>
                <a:schemeClr val="bg1"/>
              </a:solidFill>
            </a:endParaRPr>
          </a:p>
          <a:p>
            <a:endParaRPr lang="en-VN"/>
          </a:p>
        </p:txBody>
      </p:sp>
      <p:pic>
        <p:nvPicPr>
          <p:cNvPr id="173" name="Picture 172">
            <a:extLst>
              <a:ext uri="{FF2B5EF4-FFF2-40B4-BE49-F238E27FC236}">
                <a16:creationId xmlns:a16="http://schemas.microsoft.com/office/drawing/2014/main" id="{A54547AF-045A-B941-A553-5D84F5F06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3887" y="144255"/>
            <a:ext cx="1805248" cy="1153353"/>
          </a:xfrm>
          <a:prstGeom prst="rect">
            <a:avLst/>
          </a:prstGeom>
        </p:spPr>
      </p:pic>
      <p:sp>
        <p:nvSpPr>
          <p:cNvPr id="175" name="TextBox 174">
            <a:extLst>
              <a:ext uri="{FF2B5EF4-FFF2-40B4-BE49-F238E27FC236}">
                <a16:creationId xmlns:a16="http://schemas.microsoft.com/office/drawing/2014/main" id="{D670A3C3-3044-C34E-8C23-983AF01F9687}"/>
              </a:ext>
            </a:extLst>
          </p:cNvPr>
          <p:cNvSpPr txBox="1"/>
          <p:nvPr/>
        </p:nvSpPr>
        <p:spPr>
          <a:xfrm>
            <a:off x="777806" y="2888841"/>
            <a:ext cx="7253310" cy="2031325"/>
          </a:xfrm>
          <a:prstGeom prst="rect">
            <a:avLst/>
          </a:prstGeom>
          <a:noFill/>
        </p:spPr>
        <p:txBody>
          <a:bodyPr wrap="square" rtlCol="0">
            <a:spAutoFit/>
          </a:bodyPr>
          <a:lstStyle/>
          <a:p>
            <a:r>
              <a:rPr lang="en-US">
                <a:solidFill>
                  <a:schemeClr val="bg1"/>
                </a:solidFill>
              </a:rPr>
              <a:t>Việc quản lý các hóa đơn bán hàng , quản lý sản phẩm, quản lý nhân viên, quản lý khách hàng(thành viên) được chủ cửa hàng quản lý trên sổ sách bằng tay và các file Excel. Việc này gây khó khăn cho chủ cửa hàng, tốn thời gian ghi chép, và sai sót nhiều trong thống kê. Vì lí do trên chúng tôi mang đến một app mobile để khiến cho việc quản lí của chủ cửa hàng một cách dễ dàng và minh bạch hơn.</a:t>
            </a:r>
            <a:endParaRPr lang="en-VN">
              <a:solidFill>
                <a:schemeClr val="bg1"/>
              </a:solidFill>
            </a:endParaRPr>
          </a:p>
          <a:p>
            <a:endParaRPr lang="en-VN"/>
          </a:p>
        </p:txBody>
      </p:sp>
    </p:spTree>
    <p:extLst>
      <p:ext uri="{BB962C8B-B14F-4D97-AF65-F5344CB8AC3E}">
        <p14:creationId xmlns:p14="http://schemas.microsoft.com/office/powerpoint/2010/main" val="130237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000"/>
                                        <p:tgtEl>
                                          <p:spTgt spid="175"/>
                                        </p:tgtEl>
                                      </p:cBhvr>
                                    </p:animEffect>
                                    <p:anim calcmode="lin" valueType="num">
                                      <p:cBhvr>
                                        <p:cTn id="13" dur="1000" fill="hold"/>
                                        <p:tgtEl>
                                          <p:spTgt spid="175"/>
                                        </p:tgtEl>
                                        <p:attrNameLst>
                                          <p:attrName>ppt_x</p:attrName>
                                        </p:attrNameLst>
                                      </p:cBhvr>
                                      <p:tavLst>
                                        <p:tav tm="0">
                                          <p:val>
                                            <p:strVal val="#ppt_x"/>
                                          </p:val>
                                        </p:tav>
                                        <p:tav tm="100000">
                                          <p:val>
                                            <p:strVal val="#ppt_x"/>
                                          </p:val>
                                        </p:tav>
                                      </p:tavLst>
                                    </p:anim>
                                    <p:anim calcmode="lin" valueType="num">
                                      <p:cBhvr>
                                        <p:cTn id="14"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Thu Thập Yêu Cầu</a:t>
            </a:r>
          </a:p>
        </p:txBody>
      </p:sp>
      <p:grpSp>
        <p:nvGrpSpPr>
          <p:cNvPr id="3" name="Group 2">
            <a:extLst>
              <a:ext uri="{FF2B5EF4-FFF2-40B4-BE49-F238E27FC236}">
                <a16:creationId xmlns:a16="http://schemas.microsoft.com/office/drawing/2014/main" id="{153BF93F-16D2-4539-ABB6-FAC7AEB6D33C}"/>
              </a:ext>
            </a:extLst>
          </p:cNvPr>
          <p:cNvGrpSpPr/>
          <p:nvPr/>
        </p:nvGrpSpPr>
        <p:grpSpPr>
          <a:xfrm>
            <a:off x="1511005" y="1718564"/>
            <a:ext cx="2700000" cy="923330"/>
            <a:chOff x="2551706" y="4283314"/>
            <a:chExt cx="1682085" cy="923330"/>
          </a:xfrm>
        </p:grpSpPr>
        <p:sp>
          <p:nvSpPr>
            <p:cNvPr id="4" name="TextBox 3">
              <a:extLst>
                <a:ext uri="{FF2B5EF4-FFF2-40B4-BE49-F238E27FC236}">
                  <a16:creationId xmlns:a16="http://schemas.microsoft.com/office/drawing/2014/main" id="{2DDE172B-ACD3-4A31-9D10-6E4490D63CA3}"/>
                </a:ext>
              </a:extLst>
            </p:cNvPr>
            <p:cNvSpPr txBox="1"/>
            <p:nvPr/>
          </p:nvSpPr>
          <p:spPr>
            <a:xfrm>
              <a:off x="2551706" y="4560313"/>
              <a:ext cx="1682085" cy="646331"/>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Với tài khoản quản trị thì có thể  quản lí các sản phẩm trong cửa hàng.</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F8C72D84-2DEC-474D-B149-9CD7446A4B13}"/>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Xem, thêm , sửa , xóa sản phẩm</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ABEF7798-558C-4EB3-9C3D-0CE93F39FEC1}"/>
              </a:ext>
            </a:extLst>
          </p:cNvPr>
          <p:cNvGrpSpPr/>
          <p:nvPr/>
        </p:nvGrpSpPr>
        <p:grpSpPr>
          <a:xfrm>
            <a:off x="744868" y="3366792"/>
            <a:ext cx="2700000" cy="738664"/>
            <a:chOff x="2551706" y="4283314"/>
            <a:chExt cx="1682085" cy="738664"/>
          </a:xfrm>
        </p:grpSpPr>
        <p:sp>
          <p:nvSpPr>
            <p:cNvPr id="7" name="TextBox 6">
              <a:extLst>
                <a:ext uri="{FF2B5EF4-FFF2-40B4-BE49-F238E27FC236}">
                  <a16:creationId xmlns:a16="http://schemas.microsoft.com/office/drawing/2014/main" id="{F55C4F99-B3F1-4E17-B970-57462CF85ECB}"/>
                </a:ext>
              </a:extLst>
            </p:cNvPr>
            <p:cNvSpPr txBox="1"/>
            <p:nvPr/>
          </p:nvSpPr>
          <p:spPr>
            <a:xfrm>
              <a:off x="2551706" y="4560313"/>
              <a:ext cx="1682085" cy="461665"/>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Xem tin tức về quán, các </a:t>
              </a:r>
              <a:r>
                <a:rPr lang="vi-VN" altLang="ko-KR" sz="1200" dirty="0">
                  <a:solidFill>
                    <a:schemeClr val="tx1">
                      <a:lumMod val="75000"/>
                      <a:lumOff val="25000"/>
                    </a:schemeClr>
                  </a:solidFill>
                  <a:ea typeface="FZShuTi" pitchFamily="2" charset="-122"/>
                  <a:cs typeface="Arial" pitchFamily="34" charset="0"/>
                </a:rPr>
                <a:t>ưu đãi đặc biệt và các sản phẩm dành cho bạn</a:t>
              </a:r>
              <a:r>
                <a:rPr lang="en-US" altLang="ko-KR" sz="1200" dirty="0">
                  <a:solidFill>
                    <a:schemeClr val="tx1">
                      <a:lumMod val="75000"/>
                      <a:lumOff val="25000"/>
                    </a:schemeClr>
                  </a:solidFill>
                  <a:ea typeface="FZShuTi" pitchFamily="2" charset="-122"/>
                  <a:cs typeface="Arial" pitchFamily="34" charset="0"/>
                </a:rPr>
                <a:t>.</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84EA4939-5023-4547-87D7-5DE2C5023A2D}"/>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Trang Chủ</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2D1F0B8B-DFAC-4D61-80C4-E58E3F6F7D96}"/>
              </a:ext>
            </a:extLst>
          </p:cNvPr>
          <p:cNvGrpSpPr/>
          <p:nvPr/>
        </p:nvGrpSpPr>
        <p:grpSpPr>
          <a:xfrm>
            <a:off x="1511005" y="5015020"/>
            <a:ext cx="2700000" cy="923330"/>
            <a:chOff x="2551706" y="4283314"/>
            <a:chExt cx="1682085" cy="923330"/>
          </a:xfrm>
        </p:grpSpPr>
        <p:sp>
          <p:nvSpPr>
            <p:cNvPr id="10" name="TextBox 9">
              <a:extLst>
                <a:ext uri="{FF2B5EF4-FFF2-40B4-BE49-F238E27FC236}">
                  <a16:creationId xmlns:a16="http://schemas.microsoft.com/office/drawing/2014/main" id="{7DD780FC-1A3D-4EA2-8A46-C18DB501ABAF}"/>
                </a:ext>
              </a:extLst>
            </p:cNvPr>
            <p:cNvSpPr txBox="1"/>
            <p:nvPr/>
          </p:nvSpPr>
          <p:spPr>
            <a:xfrm>
              <a:off x="2551706" y="4560313"/>
              <a:ext cx="1682085" cy="646331"/>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Quản trị có thể xem các đ</a:t>
              </a:r>
              <a:r>
                <a:rPr lang="vi-VN" altLang="ko-KR" sz="1200" dirty="0">
                  <a:solidFill>
                    <a:schemeClr val="tx1">
                      <a:lumMod val="75000"/>
                      <a:lumOff val="25000"/>
                    </a:schemeClr>
                  </a:solidFill>
                  <a:ea typeface="FZShuTi" pitchFamily="2" charset="-122"/>
                  <a:cs typeface="Arial" pitchFamily="34" charset="0"/>
                </a:rPr>
                <a:t>ơn hàng của khách hàng và nhân viên đã đặt hàng ở trên ứng dụng</a:t>
              </a:r>
              <a:r>
                <a:rPr lang="en-US" altLang="ko-KR" sz="1200" dirty="0">
                  <a:solidFill>
                    <a:schemeClr val="tx1">
                      <a:lumMod val="75000"/>
                      <a:lumOff val="25000"/>
                    </a:schemeClr>
                  </a:solidFill>
                  <a:ea typeface="FZShuTi" pitchFamily="2" charset="-122"/>
                  <a:cs typeface="Arial" pitchFamily="34" charset="0"/>
                </a:rPr>
                <a:t>.</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7B099018-369A-4FF4-83AA-F26F12901B9C}"/>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Đ</a:t>
              </a:r>
              <a:r>
                <a:rPr lang="vi-VN" altLang="ko-KR" sz="1200" b="1" dirty="0">
                  <a:solidFill>
                    <a:schemeClr val="tx1">
                      <a:lumMod val="75000"/>
                      <a:lumOff val="25000"/>
                    </a:schemeClr>
                  </a:solidFill>
                  <a:cs typeface="Arial" pitchFamily="34" charset="0"/>
                </a:rPr>
                <a:t>ơn Hàng</a:t>
              </a:r>
              <a:endParaRPr lang="ko-KR" altLang="en-US" sz="1200" b="1"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5C836B59-FCA2-4FB4-B2A7-7FDAE18E3980}"/>
              </a:ext>
            </a:extLst>
          </p:cNvPr>
          <p:cNvGrpSpPr/>
          <p:nvPr/>
        </p:nvGrpSpPr>
        <p:grpSpPr>
          <a:xfrm>
            <a:off x="8247266" y="1718564"/>
            <a:ext cx="2700000" cy="923330"/>
            <a:chOff x="2551706" y="4283314"/>
            <a:chExt cx="1682085" cy="923330"/>
          </a:xfrm>
        </p:grpSpPr>
        <p:sp>
          <p:nvSpPr>
            <p:cNvPr id="13" name="TextBox 12">
              <a:extLst>
                <a:ext uri="{FF2B5EF4-FFF2-40B4-BE49-F238E27FC236}">
                  <a16:creationId xmlns:a16="http://schemas.microsoft.com/office/drawing/2014/main" id="{D7E62B54-DB77-4340-A575-C632F7BD843F}"/>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Khách hang khi sử dụng ứng dựng có thể đặt hàng online ngay trên ứng dựng cửa cửa hàng.</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E8B109DB-7EC7-4B97-9E52-BDF986EE807F}"/>
                </a:ext>
              </a:extLst>
            </p:cNvPr>
            <p:cNvSpPr txBox="1"/>
            <p:nvPr/>
          </p:nvSpPr>
          <p:spPr>
            <a:xfrm>
              <a:off x="2551706" y="4283314"/>
              <a:ext cx="166778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Đặt hàng online</a:t>
              </a:r>
              <a:endParaRPr lang="ko-KR" altLang="en-US" sz="12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9CDC5D6F-5765-4848-B4EC-21B16298B185}"/>
              </a:ext>
            </a:extLst>
          </p:cNvPr>
          <p:cNvGrpSpPr/>
          <p:nvPr/>
        </p:nvGrpSpPr>
        <p:grpSpPr>
          <a:xfrm>
            <a:off x="8751321" y="3366792"/>
            <a:ext cx="2700000" cy="738664"/>
            <a:chOff x="2551706" y="4283314"/>
            <a:chExt cx="1682085" cy="738664"/>
          </a:xfrm>
        </p:grpSpPr>
        <p:sp>
          <p:nvSpPr>
            <p:cNvPr id="16" name="TextBox 15">
              <a:extLst>
                <a:ext uri="{FF2B5EF4-FFF2-40B4-BE49-F238E27FC236}">
                  <a16:creationId xmlns:a16="http://schemas.microsoft.com/office/drawing/2014/main" id="{26D2FD16-F9CB-4958-8FE4-FCFF2D3A7A14}"/>
                </a:ext>
              </a:extLst>
            </p:cNvPr>
            <p:cNvSpPr txBox="1"/>
            <p:nvPr/>
          </p:nvSpPr>
          <p:spPr>
            <a:xfrm>
              <a:off x="2551706" y="4560313"/>
              <a:ext cx="1682085"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Đ</a:t>
              </a:r>
              <a:r>
                <a:rPr lang="vi-VN" altLang="ko-KR" sz="1200" dirty="0">
                  <a:solidFill>
                    <a:schemeClr val="tx1">
                      <a:lumMod val="75000"/>
                      <a:lumOff val="25000"/>
                    </a:schemeClr>
                  </a:solidFill>
                  <a:cs typeface="Arial" pitchFamily="34" charset="0"/>
                </a:rPr>
                <a:t>ược tặng voucher giảm đến 50 % khi sử dụng ứng dụng</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4977164-CE54-4AD0-959C-BCE742117F4A}"/>
                </a:ext>
              </a:extLst>
            </p:cNvPr>
            <p:cNvSpPr txBox="1"/>
            <p:nvPr/>
          </p:nvSpPr>
          <p:spPr>
            <a:xfrm>
              <a:off x="2551706" y="4283314"/>
              <a:ext cx="166778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Voucher</a:t>
              </a:r>
              <a:endParaRPr lang="ko-KR" altLang="en-US" sz="1200" b="1"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CC0ABDA0-5974-48FB-B441-F2E98AF6FCA9}"/>
              </a:ext>
            </a:extLst>
          </p:cNvPr>
          <p:cNvGrpSpPr/>
          <p:nvPr/>
        </p:nvGrpSpPr>
        <p:grpSpPr>
          <a:xfrm>
            <a:off x="8247265" y="4850731"/>
            <a:ext cx="2700000" cy="1087619"/>
            <a:chOff x="2551706" y="4119025"/>
            <a:chExt cx="1682085" cy="1087619"/>
          </a:xfrm>
        </p:grpSpPr>
        <p:sp>
          <p:nvSpPr>
            <p:cNvPr id="19" name="TextBox 18">
              <a:extLst>
                <a:ext uri="{FF2B5EF4-FFF2-40B4-BE49-F238E27FC236}">
                  <a16:creationId xmlns:a16="http://schemas.microsoft.com/office/drawing/2014/main" id="{1062CD9A-C837-409B-9C1E-BF14B277A56F}"/>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Quản trị có thể sử dụng ứng dụng để quản lí khách hàng và nhân viên một cách hợp lí</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ED33CEF9-0A1D-4953-89DA-77B008EEA969}"/>
                </a:ext>
              </a:extLst>
            </p:cNvPr>
            <p:cNvSpPr txBox="1"/>
            <p:nvPr/>
          </p:nvSpPr>
          <p:spPr>
            <a:xfrm>
              <a:off x="2558855" y="4119025"/>
              <a:ext cx="1667786"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Quản Lí dữ liệu khách hàng và nhân viên</a:t>
              </a:r>
              <a:endParaRPr lang="ko-KR" altLang="en-US" sz="1200" b="1" dirty="0">
                <a:solidFill>
                  <a:schemeClr val="tx1">
                    <a:lumMod val="75000"/>
                    <a:lumOff val="25000"/>
                  </a:schemeClr>
                </a:solidFill>
                <a:cs typeface="Arial" pitchFamily="34" charset="0"/>
              </a:endParaRPr>
            </a:p>
          </p:txBody>
        </p:sp>
      </p:grpSp>
      <p:sp>
        <p:nvSpPr>
          <p:cNvPr id="21" name="Oval 20">
            <a:extLst>
              <a:ext uri="{FF2B5EF4-FFF2-40B4-BE49-F238E27FC236}">
                <a16:creationId xmlns:a16="http://schemas.microsoft.com/office/drawing/2014/main" id="{D69D4581-47B5-420F-A4CF-56A41452C23B}"/>
              </a:ext>
            </a:extLst>
          </p:cNvPr>
          <p:cNvSpPr/>
          <p:nvPr/>
        </p:nvSpPr>
        <p:spPr>
          <a:xfrm>
            <a:off x="7274794" y="5222312"/>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2" name="Oval 21">
            <a:extLst>
              <a:ext uri="{FF2B5EF4-FFF2-40B4-BE49-F238E27FC236}">
                <a16:creationId xmlns:a16="http://schemas.microsoft.com/office/drawing/2014/main" id="{B2AAE1FB-7D6A-4309-AE87-8BF4E56CC6F0}"/>
              </a:ext>
            </a:extLst>
          </p:cNvPr>
          <p:cNvSpPr/>
          <p:nvPr/>
        </p:nvSpPr>
        <p:spPr>
          <a:xfrm>
            <a:off x="4439816" y="5222312"/>
            <a:ext cx="693414" cy="6934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3" name="Oval 22">
            <a:extLst>
              <a:ext uri="{FF2B5EF4-FFF2-40B4-BE49-F238E27FC236}">
                <a16:creationId xmlns:a16="http://schemas.microsoft.com/office/drawing/2014/main" id="{D84B9E1D-0E17-49B1-8371-AC4EAC672A1D}"/>
              </a:ext>
            </a:extLst>
          </p:cNvPr>
          <p:cNvSpPr/>
          <p:nvPr/>
        </p:nvSpPr>
        <p:spPr>
          <a:xfrm>
            <a:off x="3719736" y="3572474"/>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Oval 23">
            <a:extLst>
              <a:ext uri="{FF2B5EF4-FFF2-40B4-BE49-F238E27FC236}">
                <a16:creationId xmlns:a16="http://schemas.microsoft.com/office/drawing/2014/main" id="{4418B642-10F6-48A4-A91B-22E4F001094E}"/>
              </a:ext>
            </a:extLst>
          </p:cNvPr>
          <p:cNvSpPr/>
          <p:nvPr/>
        </p:nvSpPr>
        <p:spPr>
          <a:xfrm>
            <a:off x="4439816" y="1925856"/>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5" name="Oval 24">
            <a:extLst>
              <a:ext uri="{FF2B5EF4-FFF2-40B4-BE49-F238E27FC236}">
                <a16:creationId xmlns:a16="http://schemas.microsoft.com/office/drawing/2014/main" id="{FBDBE3F0-AE86-43DC-ABDE-F2C7103F32A5}"/>
              </a:ext>
            </a:extLst>
          </p:cNvPr>
          <p:cNvSpPr/>
          <p:nvPr/>
        </p:nvSpPr>
        <p:spPr>
          <a:xfrm>
            <a:off x="7732483" y="3495291"/>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highlight>
                <a:srgbClr val="00FF00"/>
              </a:highlight>
            </a:endParaRPr>
          </a:p>
        </p:txBody>
      </p:sp>
      <p:sp>
        <p:nvSpPr>
          <p:cNvPr id="26" name="Oval 25">
            <a:extLst>
              <a:ext uri="{FF2B5EF4-FFF2-40B4-BE49-F238E27FC236}">
                <a16:creationId xmlns:a16="http://schemas.microsoft.com/office/drawing/2014/main" id="{48DC5EF0-D645-4EB3-B05E-312A029813E4}"/>
              </a:ext>
            </a:extLst>
          </p:cNvPr>
          <p:cNvSpPr/>
          <p:nvPr/>
        </p:nvSpPr>
        <p:spPr>
          <a:xfrm>
            <a:off x="7337887" y="1885870"/>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34" name="Graphic 18">
            <a:extLst>
              <a:ext uri="{FF2B5EF4-FFF2-40B4-BE49-F238E27FC236}">
                <a16:creationId xmlns:a16="http://schemas.microsoft.com/office/drawing/2014/main" id="{3F7FA394-B203-4E96-BEBF-288271097C82}"/>
              </a:ext>
            </a:extLst>
          </p:cNvPr>
          <p:cNvGrpSpPr/>
          <p:nvPr/>
        </p:nvGrpSpPr>
        <p:grpSpPr>
          <a:xfrm>
            <a:off x="4922690" y="2751043"/>
            <a:ext cx="2713492" cy="2322000"/>
            <a:chOff x="733697" y="2750274"/>
            <a:chExt cx="4308285" cy="3686701"/>
          </a:xfrm>
          <a:solidFill>
            <a:schemeClr val="accent1"/>
          </a:solidFill>
        </p:grpSpPr>
        <p:sp>
          <p:nvSpPr>
            <p:cNvPr id="35" name="Freeform: Shape 34">
              <a:extLst>
                <a:ext uri="{FF2B5EF4-FFF2-40B4-BE49-F238E27FC236}">
                  <a16:creationId xmlns:a16="http://schemas.microsoft.com/office/drawing/2014/main" id="{C7DC2FFF-46B8-4B1F-AB9C-50734E29A9ED}"/>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5203106-7F52-43DD-8CD5-20F500AB0F2C}"/>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E176CD7-B5D7-44D5-AD6D-C4511FB2E439}"/>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742F8F5-E132-4BAB-9646-F7F7D74FBC0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ABAAA15-7EFE-4D19-9CA9-E5E35E06FC07}"/>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530D72E-1F5B-42BF-B863-1EB772E073E4}"/>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A690579-681C-4F52-BF6B-FE74806D30C2}"/>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FF4004-C19F-4B4D-9884-1F4EB4770C3F}"/>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21364ED-968A-4395-AA5B-61EA29521A41}"/>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057E068-5E55-4E8D-8920-11FF2720A5C5}"/>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675A11F-5B6D-4254-A855-A9D867AF2FCC}"/>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D8C9C6F-3D8D-4829-99DC-DA8473336A8A}"/>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736F0A1-EF72-415D-82AC-D0F1C7A29C4C}"/>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D66777A-92F6-46F0-A42B-6DDD4F1E6796}"/>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124FCCD-E0AB-46C2-9E7D-74CFCA8866A9}"/>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8DBEB0E-2779-43D9-9A32-B48ECA214600}"/>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7F541D7-3DC3-4029-9B97-3F5E45BC0DB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A5189C6-40CF-4382-8B85-349504168DCA}"/>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3B6E8CB-E867-4BFB-B462-CA44E09E7395}"/>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60C7620-8B0C-46DE-B3AE-8101B85D20DF}"/>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pic>
        <p:nvPicPr>
          <p:cNvPr id="48" name="Picture 47">
            <a:extLst>
              <a:ext uri="{FF2B5EF4-FFF2-40B4-BE49-F238E27FC236}">
                <a16:creationId xmlns:a16="http://schemas.microsoft.com/office/drawing/2014/main" id="{5E9F6EC5-A03E-E046-97F3-1E5C6E90C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077" y="1876899"/>
            <a:ext cx="749851" cy="749851"/>
          </a:xfrm>
          <a:prstGeom prst="rect">
            <a:avLst/>
          </a:prstGeom>
        </p:spPr>
      </p:pic>
      <p:pic>
        <p:nvPicPr>
          <p:cNvPr id="51" name="Picture 50">
            <a:extLst>
              <a:ext uri="{FF2B5EF4-FFF2-40B4-BE49-F238E27FC236}">
                <a16:creationId xmlns:a16="http://schemas.microsoft.com/office/drawing/2014/main" id="{F7071753-A3C3-F24D-9E95-662CC9AE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5043" y="1992927"/>
            <a:ext cx="540366" cy="537301"/>
          </a:xfrm>
          <a:prstGeom prst="rect">
            <a:avLst/>
          </a:prstGeom>
        </p:spPr>
      </p:pic>
      <p:pic>
        <p:nvPicPr>
          <p:cNvPr id="59" name="Picture 58">
            <a:extLst>
              <a:ext uri="{FF2B5EF4-FFF2-40B4-BE49-F238E27FC236}">
                <a16:creationId xmlns:a16="http://schemas.microsoft.com/office/drawing/2014/main" id="{B35AC7DB-AE80-134E-A590-335771052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562" y="3646808"/>
            <a:ext cx="513689" cy="513689"/>
          </a:xfrm>
          <a:prstGeom prst="rect">
            <a:avLst/>
          </a:prstGeom>
        </p:spPr>
      </p:pic>
      <p:pic>
        <p:nvPicPr>
          <p:cNvPr id="61" name="Picture 60">
            <a:extLst>
              <a:ext uri="{FF2B5EF4-FFF2-40B4-BE49-F238E27FC236}">
                <a16:creationId xmlns:a16="http://schemas.microsoft.com/office/drawing/2014/main" id="{E2F41833-A756-1740-A609-CB927A123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185" y="3495291"/>
            <a:ext cx="629920" cy="629920"/>
          </a:xfrm>
          <a:prstGeom prst="rect">
            <a:avLst/>
          </a:prstGeom>
        </p:spPr>
      </p:pic>
      <p:pic>
        <p:nvPicPr>
          <p:cNvPr id="63" name="Picture 62">
            <a:extLst>
              <a:ext uri="{FF2B5EF4-FFF2-40B4-BE49-F238E27FC236}">
                <a16:creationId xmlns:a16="http://schemas.microsoft.com/office/drawing/2014/main" id="{8A45B0F6-19AA-A74F-AA3D-0C6EDDF44E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5012" y="5292019"/>
            <a:ext cx="485979" cy="485979"/>
          </a:xfrm>
          <a:prstGeom prst="rect">
            <a:avLst/>
          </a:prstGeom>
        </p:spPr>
      </p:pic>
      <p:pic>
        <p:nvPicPr>
          <p:cNvPr id="65" name="Picture 64">
            <a:extLst>
              <a:ext uri="{FF2B5EF4-FFF2-40B4-BE49-F238E27FC236}">
                <a16:creationId xmlns:a16="http://schemas.microsoft.com/office/drawing/2014/main" id="{5112A2B2-02B7-9049-AA9C-46A365E385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5040" y="5352487"/>
            <a:ext cx="580394" cy="433063"/>
          </a:xfrm>
          <a:prstGeom prst="rect">
            <a:avLst/>
          </a:prstGeom>
        </p:spPr>
      </p:pic>
    </p:spTree>
    <p:extLst>
      <p:ext uri="{BB962C8B-B14F-4D97-AF65-F5344CB8AC3E}">
        <p14:creationId xmlns:p14="http://schemas.microsoft.com/office/powerpoint/2010/main" val="415819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37"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900" decel="100000" fill="hold"/>
                                        <p:tgtEl>
                                          <p:spTgt spid="48"/>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900" decel="100000" fill="hold"/>
                                        <p:tgtEl>
                                          <p:spTgt spid="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900" decel="100000" fill="hold"/>
                                        <p:tgtEl>
                                          <p:spTgt spid="23"/>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54" presetID="37"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1000"/>
                                        <p:tgtEl>
                                          <p:spTgt spid="59"/>
                                        </p:tgtEl>
                                      </p:cBhvr>
                                    </p:animEffect>
                                    <p:anim calcmode="lin" valueType="num">
                                      <p:cBhvr>
                                        <p:cTn id="57" dur="1000" fill="hold"/>
                                        <p:tgtEl>
                                          <p:spTgt spid="59"/>
                                        </p:tgtEl>
                                        <p:attrNameLst>
                                          <p:attrName>ppt_x</p:attrName>
                                        </p:attrNameLst>
                                      </p:cBhvr>
                                      <p:tavLst>
                                        <p:tav tm="0">
                                          <p:val>
                                            <p:strVal val="#ppt_x"/>
                                          </p:val>
                                        </p:tav>
                                        <p:tav tm="100000">
                                          <p:val>
                                            <p:strVal val="#ppt_x"/>
                                          </p:val>
                                        </p:tav>
                                      </p:tavLst>
                                    </p:anim>
                                    <p:anim calcmode="lin" valueType="num">
                                      <p:cBhvr>
                                        <p:cTn id="58" dur="900" decel="100000" fill="hold"/>
                                        <p:tgtEl>
                                          <p:spTgt spid="59"/>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linds(horizontal)">
                                      <p:cBhvr>
                                        <p:cTn id="64" dur="500"/>
                                        <p:tgtEl>
                                          <p:spTgt spid="1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linds(horizontal)">
                                      <p:cBhvr>
                                        <p:cTn id="67" dur="500"/>
                                        <p:tgtEl>
                                          <p:spTgt spid="25"/>
                                        </p:tgtEl>
                                      </p:cBhvr>
                                    </p:animEffect>
                                  </p:childTnLst>
                                </p:cTn>
                              </p:par>
                              <p:par>
                                <p:cTn id="68" presetID="3" presetClass="entr" presetSubtype="1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blinds(horizontal)">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p:tgtEl>
                                          <p:spTgt spid="9"/>
                                        </p:tgtEl>
                                        <p:attrNameLst>
                                          <p:attrName>ppt_y</p:attrName>
                                        </p:attrNameLst>
                                      </p:cBhvr>
                                      <p:tavLst>
                                        <p:tav tm="0">
                                          <p:val>
                                            <p:strVal val="#ppt_y+#ppt_h*1.125000"/>
                                          </p:val>
                                        </p:tav>
                                        <p:tav tm="100000">
                                          <p:val>
                                            <p:strVal val="#ppt_y"/>
                                          </p:val>
                                        </p:tav>
                                      </p:tavLst>
                                    </p:anim>
                                    <p:animEffect transition="in" filter="wipe(up)">
                                      <p:cBhvr>
                                        <p:cTn id="76" dur="500"/>
                                        <p:tgtEl>
                                          <p:spTgt spid="9"/>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p:tgtEl>
                                          <p:spTgt spid="22"/>
                                        </p:tgtEl>
                                        <p:attrNameLst>
                                          <p:attrName>ppt_y</p:attrName>
                                        </p:attrNameLst>
                                      </p:cBhvr>
                                      <p:tavLst>
                                        <p:tav tm="0">
                                          <p:val>
                                            <p:strVal val="#ppt_y+#ppt_h*1.125000"/>
                                          </p:val>
                                        </p:tav>
                                        <p:tav tm="100000">
                                          <p:val>
                                            <p:strVal val="#ppt_y"/>
                                          </p:val>
                                        </p:tav>
                                      </p:tavLst>
                                    </p:anim>
                                    <p:animEffect transition="in" filter="wipe(up)">
                                      <p:cBhvr>
                                        <p:cTn id="80" dur="500"/>
                                        <p:tgtEl>
                                          <p:spTgt spid="22"/>
                                        </p:tgtEl>
                                      </p:cBhvr>
                                    </p:animEffect>
                                  </p:childTnLst>
                                </p:cTn>
                              </p:par>
                              <p:par>
                                <p:cTn id="81" presetID="12" presetClass="entr" presetSubtype="4"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500"/>
                                        <p:tgtEl>
                                          <p:spTgt spid="63"/>
                                        </p:tgtEl>
                                        <p:attrNameLst>
                                          <p:attrName>ppt_y</p:attrName>
                                        </p:attrNameLst>
                                      </p:cBhvr>
                                      <p:tavLst>
                                        <p:tav tm="0">
                                          <p:val>
                                            <p:strVal val="#ppt_y+#ppt_h*1.125000"/>
                                          </p:val>
                                        </p:tav>
                                        <p:tav tm="100000">
                                          <p:val>
                                            <p:strVal val="#ppt_y"/>
                                          </p:val>
                                        </p:tav>
                                      </p:tavLst>
                                    </p:anim>
                                    <p:animEffect transition="in" filter="wipe(up)">
                                      <p:cBhvr>
                                        <p:cTn id="84" dur="500"/>
                                        <p:tgtEl>
                                          <p:spTgt spid="63"/>
                                        </p:tgtEl>
                                      </p:cBhvr>
                                    </p:animEffect>
                                  </p:childTnLst>
                                </p:cTn>
                              </p:par>
                            </p:childTnLst>
                          </p:cTn>
                        </p:par>
                      </p:childTnLst>
                    </p:cTn>
                  </p:par>
                  <p:par>
                    <p:cTn id="85" fill="hold">
                      <p:stCondLst>
                        <p:cond delay="indefinite"/>
                      </p:stCondLst>
                      <p:childTnLst>
                        <p:par>
                          <p:cTn id="86" fill="hold">
                            <p:stCondLst>
                              <p:cond delay="0"/>
                            </p:stCondLst>
                            <p:childTnLst>
                              <p:par>
                                <p:cTn id="87" presetID="43" presetClass="entr" presetSubtype="0"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
                                        <p:tgtEl>
                                          <p:spTgt spid="18"/>
                                        </p:tgtEl>
                                      </p:cBhvr>
                                    </p:animEffect>
                                    <p:anim calcmode="lin" valueType="num">
                                      <p:cBhvr>
                                        <p:cTn id="90" dur="400" fill="hold"/>
                                        <p:tgtEl>
                                          <p:spTgt spid="18"/>
                                        </p:tgtEl>
                                        <p:attrNameLst>
                                          <p:attrName>ppt_x</p:attrName>
                                        </p:attrNameLst>
                                      </p:cBhvr>
                                      <p:tavLst>
                                        <p:tav tm="0">
                                          <p:val>
                                            <p:strVal val="#ppt_x"/>
                                          </p:val>
                                        </p:tav>
                                        <p:tav tm="100000">
                                          <p:val>
                                            <p:strVal val="#ppt_x"/>
                                          </p:val>
                                        </p:tav>
                                      </p:tavLst>
                                    </p:anim>
                                    <p:anim calcmode="lin" valueType="num">
                                      <p:cBhvr>
                                        <p:cTn id="91" dur="400" fill="hold"/>
                                        <p:tgtEl>
                                          <p:spTgt spid="18"/>
                                        </p:tgtEl>
                                        <p:attrNameLst>
                                          <p:attrName>ppt_y</p:attrName>
                                        </p:attrNameLst>
                                      </p:cBhvr>
                                      <p:tavLst>
                                        <p:tav tm="0">
                                          <p:val>
                                            <p:strVal val="#ppt_y+0.31"/>
                                          </p:val>
                                        </p:tav>
                                        <p:tav tm="100000">
                                          <p:val>
                                            <p:strVal val="#ppt_y+0.31"/>
                                          </p:val>
                                        </p:tav>
                                      </p:tavLst>
                                    </p:anim>
                                    <p:anim calcmode="lin" valueType="num">
                                      <p:cBhvr>
                                        <p:cTn id="92" dur="600" decel="50000" fill="hold">
                                          <p:stCondLst>
                                            <p:cond delay="400"/>
                                          </p:stCondLst>
                                        </p:cTn>
                                        <p:tgtEl>
                                          <p:spTgt spid="1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3" dur="600" decel="50000" fill="hold">
                                          <p:stCondLst>
                                            <p:cond delay="400"/>
                                          </p:stCondLst>
                                        </p:cTn>
                                        <p:tgtEl>
                                          <p:spTgt spid="1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94" presetID="43"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100"/>
                                        <p:tgtEl>
                                          <p:spTgt spid="21"/>
                                        </p:tgtEl>
                                      </p:cBhvr>
                                    </p:animEffect>
                                    <p:anim calcmode="lin" valueType="num">
                                      <p:cBhvr>
                                        <p:cTn id="97" dur="400" fill="hold"/>
                                        <p:tgtEl>
                                          <p:spTgt spid="21"/>
                                        </p:tgtEl>
                                        <p:attrNameLst>
                                          <p:attrName>ppt_x</p:attrName>
                                        </p:attrNameLst>
                                      </p:cBhvr>
                                      <p:tavLst>
                                        <p:tav tm="0">
                                          <p:val>
                                            <p:strVal val="#ppt_x"/>
                                          </p:val>
                                        </p:tav>
                                        <p:tav tm="100000">
                                          <p:val>
                                            <p:strVal val="#ppt_x"/>
                                          </p:val>
                                        </p:tav>
                                      </p:tavLst>
                                    </p:anim>
                                    <p:anim calcmode="lin" valueType="num">
                                      <p:cBhvr>
                                        <p:cTn id="98" dur="400" fill="hold"/>
                                        <p:tgtEl>
                                          <p:spTgt spid="21"/>
                                        </p:tgtEl>
                                        <p:attrNameLst>
                                          <p:attrName>ppt_y</p:attrName>
                                        </p:attrNameLst>
                                      </p:cBhvr>
                                      <p:tavLst>
                                        <p:tav tm="0">
                                          <p:val>
                                            <p:strVal val="#ppt_y+0.31"/>
                                          </p:val>
                                        </p:tav>
                                        <p:tav tm="100000">
                                          <p:val>
                                            <p:strVal val="#ppt_y+0.31"/>
                                          </p:val>
                                        </p:tav>
                                      </p:tavLst>
                                    </p:anim>
                                    <p:anim calcmode="lin" valueType="num">
                                      <p:cBhvr>
                                        <p:cTn id="99"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0"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01" presetID="43" presetClass="entr" presetSubtype="0"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
                                        <p:tgtEl>
                                          <p:spTgt spid="65"/>
                                        </p:tgtEl>
                                      </p:cBhvr>
                                    </p:animEffect>
                                    <p:anim calcmode="lin" valueType="num">
                                      <p:cBhvr>
                                        <p:cTn id="104" dur="400" fill="hold"/>
                                        <p:tgtEl>
                                          <p:spTgt spid="65"/>
                                        </p:tgtEl>
                                        <p:attrNameLst>
                                          <p:attrName>ppt_x</p:attrName>
                                        </p:attrNameLst>
                                      </p:cBhvr>
                                      <p:tavLst>
                                        <p:tav tm="0">
                                          <p:val>
                                            <p:strVal val="#ppt_x"/>
                                          </p:val>
                                        </p:tav>
                                        <p:tav tm="100000">
                                          <p:val>
                                            <p:strVal val="#ppt_x"/>
                                          </p:val>
                                        </p:tav>
                                      </p:tavLst>
                                    </p:anim>
                                    <p:anim calcmode="lin" valueType="num">
                                      <p:cBhvr>
                                        <p:cTn id="105" dur="400" fill="hold"/>
                                        <p:tgtEl>
                                          <p:spTgt spid="65"/>
                                        </p:tgtEl>
                                        <p:attrNameLst>
                                          <p:attrName>ppt_y</p:attrName>
                                        </p:attrNameLst>
                                      </p:cBhvr>
                                      <p:tavLst>
                                        <p:tav tm="0">
                                          <p:val>
                                            <p:strVal val="#ppt_y+0.31"/>
                                          </p:val>
                                        </p:tav>
                                        <p:tav tm="100000">
                                          <p:val>
                                            <p:strVal val="#ppt_y+0.31"/>
                                          </p:val>
                                        </p:tav>
                                      </p:tavLst>
                                    </p:anim>
                                    <p:anim calcmode="lin" valueType="num">
                                      <p:cBhvr>
                                        <p:cTn id="106" dur="600" decel="50000" fill="hold">
                                          <p:stCondLst>
                                            <p:cond delay="400"/>
                                          </p:stCondLst>
                                        </p:cTn>
                                        <p:tgtEl>
                                          <p:spTgt spid="6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7" dur="600" decel="50000" fill="hold">
                                          <p:stCondLst>
                                            <p:cond delay="400"/>
                                          </p:stCondLst>
                                        </p:cTn>
                                        <p:tgtEl>
                                          <p:spTgt spid="6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1AEFA-C9B8-9F46-B5E3-0A344CDA308E}"/>
              </a:ext>
            </a:extLst>
          </p:cNvPr>
          <p:cNvSpPr>
            <a:spLocks noGrp="1"/>
          </p:cNvSpPr>
          <p:nvPr>
            <p:ph type="body" sz="quarter" idx="10"/>
          </p:nvPr>
        </p:nvSpPr>
        <p:spPr>
          <a:xfrm>
            <a:off x="323529" y="448839"/>
            <a:ext cx="11449371" cy="431272"/>
          </a:xfrm>
        </p:spPr>
        <p:txBody>
          <a:bodyPr/>
          <a:lstStyle/>
          <a:p>
            <a:r>
              <a:rPr lang="en-VN"/>
              <a:t>Product Backlog</a:t>
            </a:r>
          </a:p>
        </p:txBody>
      </p:sp>
      <p:sp>
        <p:nvSpPr>
          <p:cNvPr id="3" name="TextBox 2">
            <a:extLst>
              <a:ext uri="{FF2B5EF4-FFF2-40B4-BE49-F238E27FC236}">
                <a16:creationId xmlns:a16="http://schemas.microsoft.com/office/drawing/2014/main" id="{992EF561-1EF2-F145-BF6D-E0946F1D1965}"/>
              </a:ext>
            </a:extLst>
          </p:cNvPr>
          <p:cNvSpPr txBox="1"/>
          <p:nvPr/>
        </p:nvSpPr>
        <p:spPr>
          <a:xfrm>
            <a:off x="731520" y="1211580"/>
            <a:ext cx="1200150" cy="369332"/>
          </a:xfrm>
          <a:prstGeom prst="rect">
            <a:avLst/>
          </a:prstGeom>
          <a:noFill/>
        </p:spPr>
        <p:txBody>
          <a:bodyPr wrap="square" rtlCol="0">
            <a:spAutoFit/>
          </a:bodyPr>
          <a:lstStyle/>
          <a:p>
            <a:r>
              <a:rPr lang="en-VN"/>
              <a:t>1.  Admin</a:t>
            </a:r>
          </a:p>
        </p:txBody>
      </p:sp>
      <p:pic>
        <p:nvPicPr>
          <p:cNvPr id="8" name="Picture 7">
            <a:extLst>
              <a:ext uri="{FF2B5EF4-FFF2-40B4-BE49-F238E27FC236}">
                <a16:creationId xmlns:a16="http://schemas.microsoft.com/office/drawing/2014/main" id="{012A4B23-A806-8845-8C44-0655B6B5E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659" y="1580912"/>
            <a:ext cx="8881110" cy="4870688"/>
          </a:xfrm>
          <a:prstGeom prst="rect">
            <a:avLst/>
          </a:prstGeom>
        </p:spPr>
      </p:pic>
    </p:spTree>
    <p:extLst>
      <p:ext uri="{BB962C8B-B14F-4D97-AF65-F5344CB8AC3E}">
        <p14:creationId xmlns:p14="http://schemas.microsoft.com/office/powerpoint/2010/main" val="257134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90CDC7-88EE-D248-B931-34EE6B8932A7}"/>
              </a:ext>
            </a:extLst>
          </p:cNvPr>
          <p:cNvSpPr txBox="1"/>
          <p:nvPr/>
        </p:nvSpPr>
        <p:spPr>
          <a:xfrm>
            <a:off x="720090" y="582930"/>
            <a:ext cx="4194418" cy="369332"/>
          </a:xfrm>
          <a:prstGeom prst="rect">
            <a:avLst/>
          </a:prstGeom>
          <a:noFill/>
        </p:spPr>
        <p:txBody>
          <a:bodyPr wrap="none" rtlCol="0">
            <a:spAutoFit/>
          </a:bodyPr>
          <a:lstStyle/>
          <a:p>
            <a:r>
              <a:rPr lang="en-VN"/>
              <a:t>2 . Customer (Khách Hàng, Nhân Viên)</a:t>
            </a:r>
          </a:p>
        </p:txBody>
      </p:sp>
      <p:pic>
        <p:nvPicPr>
          <p:cNvPr id="7" name="Picture 6">
            <a:extLst>
              <a:ext uri="{FF2B5EF4-FFF2-40B4-BE49-F238E27FC236}">
                <a16:creationId xmlns:a16="http://schemas.microsoft.com/office/drawing/2014/main" id="{5994C36C-B53C-8B4B-B9F6-8FDFFFA20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90" y="952262"/>
            <a:ext cx="9784080" cy="5459968"/>
          </a:xfrm>
          <a:prstGeom prst="rect">
            <a:avLst/>
          </a:prstGeom>
        </p:spPr>
      </p:pic>
    </p:spTree>
    <p:extLst>
      <p:ext uri="{BB962C8B-B14F-4D97-AF65-F5344CB8AC3E}">
        <p14:creationId xmlns:p14="http://schemas.microsoft.com/office/powerpoint/2010/main" val="2437590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C2D4F2-6F0A-D34C-8581-7BFF5BB6BC25}"/>
              </a:ext>
            </a:extLst>
          </p:cNvPr>
          <p:cNvSpPr txBox="1"/>
          <p:nvPr/>
        </p:nvSpPr>
        <p:spPr>
          <a:xfrm>
            <a:off x="651510" y="560070"/>
            <a:ext cx="1120820" cy="369332"/>
          </a:xfrm>
          <a:prstGeom prst="rect">
            <a:avLst/>
          </a:prstGeom>
          <a:noFill/>
        </p:spPr>
        <p:txBody>
          <a:bodyPr wrap="none" rtlCol="0">
            <a:spAutoFit/>
          </a:bodyPr>
          <a:lstStyle/>
          <a:p>
            <a:r>
              <a:rPr lang="en-VN"/>
              <a:t>3. Guest </a:t>
            </a:r>
          </a:p>
        </p:txBody>
      </p:sp>
      <p:pic>
        <p:nvPicPr>
          <p:cNvPr id="7" name="Picture 6">
            <a:extLst>
              <a:ext uri="{FF2B5EF4-FFF2-40B4-BE49-F238E27FC236}">
                <a16:creationId xmlns:a16="http://schemas.microsoft.com/office/drawing/2014/main" id="{F48CB947-77A9-3B44-BD73-CE0F3CCF5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 y="1051560"/>
            <a:ext cx="9875520" cy="4229100"/>
          </a:xfrm>
          <a:prstGeom prst="rect">
            <a:avLst/>
          </a:prstGeom>
        </p:spPr>
      </p:pic>
    </p:spTree>
    <p:extLst>
      <p:ext uri="{BB962C8B-B14F-4D97-AF65-F5344CB8AC3E}">
        <p14:creationId xmlns:p14="http://schemas.microsoft.com/office/powerpoint/2010/main" val="209989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0477F-57AF-3F44-85BE-31DB3BFF8B9B}"/>
              </a:ext>
            </a:extLst>
          </p:cNvPr>
          <p:cNvSpPr>
            <a:spLocks noGrp="1"/>
          </p:cNvSpPr>
          <p:nvPr>
            <p:ph type="body" sz="quarter" idx="10"/>
          </p:nvPr>
        </p:nvSpPr>
        <p:spPr>
          <a:xfrm>
            <a:off x="323529" y="448839"/>
            <a:ext cx="11573197" cy="419842"/>
          </a:xfrm>
        </p:spPr>
        <p:txBody>
          <a:bodyPr/>
          <a:lstStyle/>
          <a:p>
            <a:r>
              <a:rPr lang="en-VN"/>
              <a:t>Release Backlog</a:t>
            </a:r>
          </a:p>
        </p:txBody>
      </p:sp>
      <p:pic>
        <p:nvPicPr>
          <p:cNvPr id="5" name="Picture 4">
            <a:extLst>
              <a:ext uri="{FF2B5EF4-FFF2-40B4-BE49-F238E27FC236}">
                <a16:creationId xmlns:a16="http://schemas.microsoft.com/office/drawing/2014/main" id="{4826CB4C-92C7-8A4E-8829-31579B123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61" y="1231144"/>
            <a:ext cx="10994077" cy="3066536"/>
          </a:xfrm>
          <a:prstGeom prst="rect">
            <a:avLst/>
          </a:prstGeom>
        </p:spPr>
      </p:pic>
    </p:spTree>
    <p:extLst>
      <p:ext uri="{BB962C8B-B14F-4D97-AF65-F5344CB8AC3E}">
        <p14:creationId xmlns:p14="http://schemas.microsoft.com/office/powerpoint/2010/main" val="660579720"/>
      </p:ext>
    </p:extLst>
  </p:cSld>
  <p:clrMapOvr>
    <a:masterClrMapping/>
  </p:clrMapOvr>
</p:sld>
</file>

<file path=ppt/theme/theme1.xml><?xml version="1.0" encoding="utf-8"?>
<a:theme xmlns:a="http://schemas.openxmlformats.org/drawingml/2006/main" name="Cover and End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7355</TotalTime>
  <Words>426</Words>
  <Application>Microsoft Macintosh PowerPoint</Application>
  <PresentationFormat>Widescreen</PresentationFormat>
  <Paragraphs>48</Paragraphs>
  <Slides>15</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15</vt:i4>
      </vt:variant>
    </vt:vector>
  </HeadingPairs>
  <TitlesOfParts>
    <vt:vector size="20" baseType="lpstr">
      <vt:lpstr>맑은 고딕</vt:lpstr>
      <vt:lpstr>Arial</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Microsoft Office User</cp:lastModifiedBy>
  <cp:revision>111</cp:revision>
  <dcterms:created xsi:type="dcterms:W3CDTF">2018-04-24T17:14:44Z</dcterms:created>
  <dcterms:modified xsi:type="dcterms:W3CDTF">2021-05-23T09:12:26Z</dcterms:modified>
</cp:coreProperties>
</file>